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56" r:id="rId5"/>
    <p:sldId id="257" r:id="rId6"/>
    <p:sldId id="270" r:id="rId7"/>
    <p:sldId id="265" r:id="rId8"/>
    <p:sldId id="266" r:id="rId9"/>
    <p:sldId id="267" r:id="rId10"/>
    <p:sldId id="269" r:id="rId11"/>
    <p:sldId id="262" r:id="rId12"/>
    <p:sldId id="263" r:id="rId13"/>
    <p:sldId id="264" r:id="rId14"/>
    <p:sldId id="271" r:id="rId1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76DD78-54DA-4DCE-83D2-1CCDE6E126E3}" v="28" dt="2021-11-15T11:59:49.735"/>
    <p1510:client id="{10CEC60A-22A2-4D9E-8B0D-EFD7B40671AB}" v="15" dt="2021-11-13T18:45:44.366"/>
    <p1510:client id="{16A194FD-280E-4D8B-9903-634157566554}" v="46" dt="2021-11-13T18:27:06.385"/>
    <p1510:client id="{1A8AD5B7-9C26-4031-BF60-19AD93C242EA}" v="2" dt="2021-11-15T11:54:23.115"/>
    <p1510:client id="{1B63A3D0-402D-47E5-80F4-317B485BC2E7}" v="34" dt="2021-11-14T16:20:40.280"/>
    <p1510:client id="{24205587-76CA-4AC4-BDA1-3705A3A3A86E}" v="53" dt="2021-11-15T11:48:09.013"/>
    <p1510:client id="{26B42454-0E93-445E-B667-FD13E41E30AD}" v="6" dt="2021-11-10T12:47:07.066"/>
    <p1510:client id="{27AFEE48-CF0F-4B7B-8825-E1CC4001E379}" v="2" dt="2021-11-10T12:32:27.723"/>
    <p1510:client id="{3865706B-5E4E-4877-8FE5-FA115A6D10CC}" v="426" dt="2021-11-13T14:57:58.609"/>
    <p1510:client id="{395D4961-9547-4306-9B91-A71CDA57E2F4}" v="11" dt="2021-11-14T13:43:04.187"/>
    <p1510:client id="{437B5DBA-CCB0-4B70-B820-DC23B8B91291}" v="8" dt="2021-11-15T10:35:51.327"/>
    <p1510:client id="{46709D3F-5424-49E1-8867-1E9274FBAEB4}" v="27" dt="2021-11-13T21:06:18.343"/>
    <p1510:client id="{54F81318-6794-4DEB-8B6D-F16EDAE7AC2B}" v="359" dt="2021-11-13T18:44:34.313"/>
    <p1510:client id="{60464F79-5C56-45E6-A0D2-DE666AF0183E}" v="138" dt="2021-11-15T12:37:16.403"/>
    <p1510:client id="{6A745963-0C88-49F2-A28C-A1932AE37DB5}" v="5" dt="2021-11-13T12:52:29.200"/>
    <p1510:client id="{6F649F15-8E1D-4F3D-997A-C1EAE0C61657}" v="8" dt="2021-11-10T21:04:31.286"/>
    <p1510:client id="{7BB19D9D-A1A6-401A-AEAC-0D626FB66052}" v="23" dt="2021-11-13T18:58:26.616"/>
    <p1510:client id="{8CA767E9-8188-4EF9-937B-9423AB672173}" v="115" dt="2021-11-15T12:37:34.379"/>
    <p1510:client id="{904A1D4E-278D-4AF6-AB40-C2A2A4D4FFEE}" v="106" dt="2021-11-13T18:55:37.654"/>
    <p1510:client id="{95FDC439-BF8F-4764-81DD-1F4CE3CB04EF}" v="31" dt="2021-11-15T12:40:16.192"/>
    <p1510:client id="{980C8EFD-88AB-4605-BCA9-6A9668F583C3}" v="68" dt="2021-11-13T12:06:24.633"/>
    <p1510:client id="{A8426453-474A-458C-92C8-1657CD2F2A81}" v="22" dt="2021-11-15T11:17:56.670"/>
    <p1510:client id="{BAF4A14D-A05F-4B8E-84CE-A861F81CE6A7}" v="115" dt="2021-11-10T13:39:54.845"/>
    <p1510:client id="{BCDF7E2F-AC3B-4E58-80AB-77866F97413F}" v="50" dt="2021-11-15T12:11:34.007"/>
    <p1510:client id="{C2DF8330-A65B-7641-A873-C9FA58D68F6E}" v="1" dt="2021-11-10T13:40:42.994"/>
    <p1510:client id="{DE870F32-995A-4CC0-ABDD-BE718B3B1E08}" v="3" dt="2021-11-14T13:43:59.009"/>
    <p1510:client id="{DEB4B2DE-226D-4669-BF92-7813D1447511}" v="30" dt="2021-11-13T19:01:14.185"/>
    <p1510:client id="{E5660460-34EE-4313-AAF9-D6FF640151C6}" v="7" dt="2021-11-15T12:39:01.735"/>
    <p1510:client id="{F869BEB9-5271-4B04-A08F-2D420A040A2A}" v="13" dt="2021-11-13T21:04:39.389"/>
    <p1510:client id="{FDC55DCE-19E6-4A94-81E9-3B4AB3A6A749}" v="12" dt="2021-11-14T13:29:23.8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inz De La Maza Melon, Nerea" userId="S::zcabsai@ucl.ac.uk::8dd00315-1908-4d05-8e66-8442c71a8a7d" providerId="AD" clId="Web-{8CA767E9-8188-4EF9-937B-9423AB672173}"/>
    <pc:docChg chg="modSld">
      <pc:chgData name="Sainz De La Maza Melon, Nerea" userId="S::zcabsai@ucl.ac.uk::8dd00315-1908-4d05-8e66-8442c71a8a7d" providerId="AD" clId="Web-{8CA767E9-8188-4EF9-937B-9423AB672173}" dt="2021-11-15T12:37:34.379" v="76" actId="14100"/>
      <pc:docMkLst>
        <pc:docMk/>
      </pc:docMkLst>
      <pc:sldChg chg="delSp modSp">
        <pc:chgData name="Sainz De La Maza Melon, Nerea" userId="S::zcabsai@ucl.ac.uk::8dd00315-1908-4d05-8e66-8442c71a8a7d" providerId="AD" clId="Web-{8CA767E9-8188-4EF9-937B-9423AB672173}" dt="2021-11-15T12:37:34.379" v="76" actId="14100"/>
        <pc:sldMkLst>
          <pc:docMk/>
          <pc:sldMk cId="3692219049" sldId="262"/>
        </pc:sldMkLst>
        <pc:spChg chg="del">
          <ac:chgData name="Sainz De La Maza Melon, Nerea" userId="S::zcabsai@ucl.ac.uk::8dd00315-1908-4d05-8e66-8442c71a8a7d" providerId="AD" clId="Web-{8CA767E9-8188-4EF9-937B-9423AB672173}" dt="2021-11-15T12:37:10.346" v="71"/>
          <ac:spMkLst>
            <pc:docMk/>
            <pc:sldMk cId="3692219049" sldId="262"/>
            <ac:spMk id="2" creationId="{F92BE1DE-5B95-46C3-B16D-1B981A39E1C5}"/>
          </ac:spMkLst>
        </pc:spChg>
        <pc:picChg chg="mod">
          <ac:chgData name="Sainz De La Maza Melon, Nerea" userId="S::zcabsai@ucl.ac.uk::8dd00315-1908-4d05-8e66-8442c71a8a7d" providerId="AD" clId="Web-{8CA767E9-8188-4EF9-937B-9423AB672173}" dt="2021-11-15T12:37:31.082" v="75" actId="14100"/>
          <ac:picMkLst>
            <pc:docMk/>
            <pc:sldMk cId="3692219049" sldId="262"/>
            <ac:picMk id="3" creationId="{406039DC-FB2A-4316-8759-C2AF95F18872}"/>
          </ac:picMkLst>
        </pc:picChg>
        <pc:picChg chg="mod">
          <ac:chgData name="Sainz De La Maza Melon, Nerea" userId="S::zcabsai@ucl.ac.uk::8dd00315-1908-4d05-8e66-8442c71a8a7d" providerId="AD" clId="Web-{8CA767E9-8188-4EF9-937B-9423AB672173}" dt="2021-11-15T12:37:23.128" v="74" actId="14100"/>
          <ac:picMkLst>
            <pc:docMk/>
            <pc:sldMk cId="3692219049" sldId="262"/>
            <ac:picMk id="9" creationId="{D133065D-56B0-4BD7-A336-C405CF457829}"/>
          </ac:picMkLst>
        </pc:picChg>
        <pc:picChg chg="mod">
          <ac:chgData name="Sainz De La Maza Melon, Nerea" userId="S::zcabsai@ucl.ac.uk::8dd00315-1908-4d05-8e66-8442c71a8a7d" providerId="AD" clId="Web-{8CA767E9-8188-4EF9-937B-9423AB672173}" dt="2021-11-15T12:37:34.379" v="76" actId="14100"/>
          <ac:picMkLst>
            <pc:docMk/>
            <pc:sldMk cId="3692219049" sldId="262"/>
            <ac:picMk id="10" creationId="{98CF342C-22BE-4E4D-9270-56BA1443E082}"/>
          </ac:picMkLst>
        </pc:picChg>
      </pc:sldChg>
      <pc:sldChg chg="modSp">
        <pc:chgData name="Sainz De La Maza Melon, Nerea" userId="S::zcabsai@ucl.ac.uk::8dd00315-1908-4d05-8e66-8442c71a8a7d" providerId="AD" clId="Web-{8CA767E9-8188-4EF9-937B-9423AB672173}" dt="2021-11-15T12:35:38.513" v="70" actId="1076"/>
        <pc:sldMkLst>
          <pc:docMk/>
          <pc:sldMk cId="2775899153" sldId="264"/>
        </pc:sldMkLst>
        <pc:graphicFrameChg chg="mod modGraphic">
          <ac:chgData name="Sainz De La Maza Melon, Nerea" userId="S::zcabsai@ucl.ac.uk::8dd00315-1908-4d05-8e66-8442c71a8a7d" providerId="AD" clId="Web-{8CA767E9-8188-4EF9-937B-9423AB672173}" dt="2021-11-15T12:35:38.513" v="70" actId="1076"/>
          <ac:graphicFrameMkLst>
            <pc:docMk/>
            <pc:sldMk cId="2775899153" sldId="264"/>
            <ac:graphicFrameMk id="4" creationId="{D5BBDA9C-2B30-40C0-8902-B16413C5A336}"/>
          </ac:graphicFrameMkLst>
        </pc:graphicFrameChg>
      </pc:sldChg>
    </pc:docChg>
  </pc:docChgLst>
  <pc:docChgLst>
    <pc:chgData name="Sainz De La Maza Melon, Nerea" userId="S::zcabsai@ucl.ac.uk::8dd00315-1908-4d05-8e66-8442c71a8a7d" providerId="AD" clId="Web-{54F81318-6794-4DEB-8B6D-F16EDAE7AC2B}"/>
    <pc:docChg chg="modSld">
      <pc:chgData name="Sainz De La Maza Melon, Nerea" userId="S::zcabsai@ucl.ac.uk::8dd00315-1908-4d05-8e66-8442c71a8a7d" providerId="AD" clId="Web-{54F81318-6794-4DEB-8B6D-F16EDAE7AC2B}" dt="2021-11-13T18:44:34.313" v="303"/>
      <pc:docMkLst>
        <pc:docMk/>
      </pc:docMkLst>
      <pc:sldChg chg="delSp modSp">
        <pc:chgData name="Sainz De La Maza Melon, Nerea" userId="S::zcabsai@ucl.ac.uk::8dd00315-1908-4d05-8e66-8442c71a8a7d" providerId="AD" clId="Web-{54F81318-6794-4DEB-8B6D-F16EDAE7AC2B}" dt="2021-11-13T18:39:21.196" v="204" actId="1076"/>
        <pc:sldMkLst>
          <pc:docMk/>
          <pc:sldMk cId="2406273178" sldId="256"/>
        </pc:sldMkLst>
        <pc:spChg chg="mod">
          <ac:chgData name="Sainz De La Maza Melon, Nerea" userId="S::zcabsai@ucl.ac.uk::8dd00315-1908-4d05-8e66-8442c71a8a7d" providerId="AD" clId="Web-{54F81318-6794-4DEB-8B6D-F16EDAE7AC2B}" dt="2021-11-13T18:31:17.340" v="2" actId="20577"/>
          <ac:spMkLst>
            <pc:docMk/>
            <pc:sldMk cId="2406273178" sldId="256"/>
            <ac:spMk id="2" creationId="{00000000-0000-0000-0000-000000000000}"/>
          </ac:spMkLst>
        </pc:spChg>
        <pc:spChg chg="mod">
          <ac:chgData name="Sainz De La Maza Melon, Nerea" userId="S::zcabsai@ucl.ac.uk::8dd00315-1908-4d05-8e66-8442c71a8a7d" providerId="AD" clId="Web-{54F81318-6794-4DEB-8B6D-F16EDAE7AC2B}" dt="2021-11-13T18:39:21.196" v="204" actId="1076"/>
          <ac:spMkLst>
            <pc:docMk/>
            <pc:sldMk cId="2406273178" sldId="256"/>
            <ac:spMk id="3" creationId="{00000000-0000-0000-0000-000000000000}"/>
          </ac:spMkLst>
        </pc:spChg>
        <pc:spChg chg="del">
          <ac:chgData name="Sainz De La Maza Melon, Nerea" userId="S::zcabsai@ucl.ac.uk::8dd00315-1908-4d05-8e66-8442c71a8a7d" providerId="AD" clId="Web-{54F81318-6794-4DEB-8B6D-F16EDAE7AC2B}" dt="2021-11-13T18:30:57.620" v="0"/>
          <ac:spMkLst>
            <pc:docMk/>
            <pc:sldMk cId="2406273178" sldId="256"/>
            <ac:spMk id="4" creationId="{964E8998-7C78-43FA-AE44-C5DD22ED49BD}"/>
          </ac:spMkLst>
        </pc:spChg>
      </pc:sldChg>
      <pc:sldChg chg="mod modShow">
        <pc:chgData name="Sainz De La Maza Melon, Nerea" userId="S::zcabsai@ucl.ac.uk::8dd00315-1908-4d05-8e66-8442c71a8a7d" providerId="AD" clId="Web-{54F81318-6794-4DEB-8B6D-F16EDAE7AC2B}" dt="2021-11-13T18:44:34.313" v="303"/>
        <pc:sldMkLst>
          <pc:docMk/>
          <pc:sldMk cId="3877877718" sldId="257"/>
        </pc:sldMkLst>
      </pc:sldChg>
      <pc:sldChg chg="modSp">
        <pc:chgData name="Sainz De La Maza Melon, Nerea" userId="S::zcabsai@ucl.ac.uk::8dd00315-1908-4d05-8e66-8442c71a8a7d" providerId="AD" clId="Web-{54F81318-6794-4DEB-8B6D-F16EDAE7AC2B}" dt="2021-11-13T18:36:38.457" v="178" actId="20577"/>
        <pc:sldMkLst>
          <pc:docMk/>
          <pc:sldMk cId="3408823564" sldId="258"/>
        </pc:sldMkLst>
        <pc:spChg chg="mod">
          <ac:chgData name="Sainz De La Maza Melon, Nerea" userId="S::zcabsai@ucl.ac.uk::8dd00315-1908-4d05-8e66-8442c71a8a7d" providerId="AD" clId="Web-{54F81318-6794-4DEB-8B6D-F16EDAE7AC2B}" dt="2021-11-13T18:36:38.457" v="178" actId="20577"/>
          <ac:spMkLst>
            <pc:docMk/>
            <pc:sldMk cId="3408823564" sldId="258"/>
            <ac:spMk id="2" creationId="{ED95D59F-7D19-404A-880E-A7287D6F4900}"/>
          </ac:spMkLst>
        </pc:spChg>
      </pc:sldChg>
      <pc:sldChg chg="modSp">
        <pc:chgData name="Sainz De La Maza Melon, Nerea" userId="S::zcabsai@ucl.ac.uk::8dd00315-1908-4d05-8e66-8442c71a8a7d" providerId="AD" clId="Web-{54F81318-6794-4DEB-8B6D-F16EDAE7AC2B}" dt="2021-11-13T18:32:02.028" v="4" actId="20577"/>
        <pc:sldMkLst>
          <pc:docMk/>
          <pc:sldMk cId="2177847231" sldId="259"/>
        </pc:sldMkLst>
        <pc:spChg chg="mod">
          <ac:chgData name="Sainz De La Maza Melon, Nerea" userId="S::zcabsai@ucl.ac.uk::8dd00315-1908-4d05-8e66-8442c71a8a7d" providerId="AD" clId="Web-{54F81318-6794-4DEB-8B6D-F16EDAE7AC2B}" dt="2021-11-13T18:32:02.028" v="4" actId="20577"/>
          <ac:spMkLst>
            <pc:docMk/>
            <pc:sldMk cId="2177847231" sldId="259"/>
            <ac:spMk id="2" creationId="{F301C99C-A178-4066-855C-BB63629AB805}"/>
          </ac:spMkLst>
        </pc:spChg>
      </pc:sldChg>
      <pc:sldChg chg="modSp">
        <pc:chgData name="Sainz De La Maza Melon, Nerea" userId="S::zcabsai@ucl.ac.uk::8dd00315-1908-4d05-8e66-8442c71a8a7d" providerId="AD" clId="Web-{54F81318-6794-4DEB-8B6D-F16EDAE7AC2B}" dt="2021-11-13T18:36:48.614" v="183" actId="20577"/>
        <pc:sldMkLst>
          <pc:docMk/>
          <pc:sldMk cId="683424404" sldId="261"/>
        </pc:sldMkLst>
        <pc:spChg chg="mod">
          <ac:chgData name="Sainz De La Maza Melon, Nerea" userId="S::zcabsai@ucl.ac.uk::8dd00315-1908-4d05-8e66-8442c71a8a7d" providerId="AD" clId="Web-{54F81318-6794-4DEB-8B6D-F16EDAE7AC2B}" dt="2021-11-13T18:36:48.614" v="183" actId="20577"/>
          <ac:spMkLst>
            <pc:docMk/>
            <pc:sldMk cId="683424404" sldId="261"/>
            <ac:spMk id="2" creationId="{81D907D3-1705-4CDD-AFEC-4C5A48450348}"/>
          </ac:spMkLst>
        </pc:spChg>
      </pc:sldChg>
      <pc:sldChg chg="modSp">
        <pc:chgData name="Sainz De La Maza Melon, Nerea" userId="S::zcabsai@ucl.ac.uk::8dd00315-1908-4d05-8e66-8442c71a8a7d" providerId="AD" clId="Web-{54F81318-6794-4DEB-8B6D-F16EDAE7AC2B}" dt="2021-11-13T18:37:28.130" v="197" actId="14100"/>
        <pc:sldMkLst>
          <pc:docMk/>
          <pc:sldMk cId="3692219049" sldId="262"/>
        </pc:sldMkLst>
        <pc:spChg chg="mod">
          <ac:chgData name="Sainz De La Maza Melon, Nerea" userId="S::zcabsai@ucl.ac.uk::8dd00315-1908-4d05-8e66-8442c71a8a7d" providerId="AD" clId="Web-{54F81318-6794-4DEB-8B6D-F16EDAE7AC2B}" dt="2021-11-13T18:37:10.958" v="192" actId="20577"/>
          <ac:spMkLst>
            <pc:docMk/>
            <pc:sldMk cId="3692219049" sldId="262"/>
            <ac:spMk id="2" creationId="{F92BE1DE-5B95-46C3-B16D-1B981A39E1C5}"/>
          </ac:spMkLst>
        </pc:spChg>
        <pc:picChg chg="mod">
          <ac:chgData name="Sainz De La Maza Melon, Nerea" userId="S::zcabsai@ucl.ac.uk::8dd00315-1908-4d05-8e66-8442c71a8a7d" providerId="AD" clId="Web-{54F81318-6794-4DEB-8B6D-F16EDAE7AC2B}" dt="2021-11-13T18:37:24.708" v="196" actId="14100"/>
          <ac:picMkLst>
            <pc:docMk/>
            <pc:sldMk cId="3692219049" sldId="262"/>
            <ac:picMk id="4" creationId="{F0916B2D-E06F-4A7A-AD39-2BB53B23C8F7}"/>
          </ac:picMkLst>
        </pc:picChg>
        <pc:picChg chg="mod">
          <ac:chgData name="Sainz De La Maza Melon, Nerea" userId="S::zcabsai@ucl.ac.uk::8dd00315-1908-4d05-8e66-8442c71a8a7d" providerId="AD" clId="Web-{54F81318-6794-4DEB-8B6D-F16EDAE7AC2B}" dt="2021-11-13T18:37:28.130" v="197" actId="14100"/>
          <ac:picMkLst>
            <pc:docMk/>
            <pc:sldMk cId="3692219049" sldId="262"/>
            <ac:picMk id="5" creationId="{E0B17C47-E7D6-4930-A0DF-C3E2709843B5}"/>
          </ac:picMkLst>
        </pc:picChg>
        <pc:picChg chg="mod">
          <ac:chgData name="Sainz De La Maza Melon, Nerea" userId="S::zcabsai@ucl.ac.uk::8dd00315-1908-4d05-8e66-8442c71a8a7d" providerId="AD" clId="Web-{54F81318-6794-4DEB-8B6D-F16EDAE7AC2B}" dt="2021-11-13T18:37:21.802" v="195" actId="14100"/>
          <ac:picMkLst>
            <pc:docMk/>
            <pc:sldMk cId="3692219049" sldId="262"/>
            <ac:picMk id="6" creationId="{2BBC5C83-6412-4DD6-B56A-4BAC79B149C6}"/>
          </ac:picMkLst>
        </pc:picChg>
      </pc:sldChg>
      <pc:sldChg chg="modSp">
        <pc:chgData name="Sainz De La Maza Melon, Nerea" userId="S::zcabsai@ucl.ac.uk::8dd00315-1908-4d05-8e66-8442c71a8a7d" providerId="AD" clId="Web-{54F81318-6794-4DEB-8B6D-F16EDAE7AC2B}" dt="2021-11-13T18:32:52.170" v="20"/>
        <pc:sldMkLst>
          <pc:docMk/>
          <pc:sldMk cId="4059642454" sldId="263"/>
        </pc:sldMkLst>
        <pc:graphicFrameChg chg="mod modGraphic">
          <ac:chgData name="Sainz De La Maza Melon, Nerea" userId="S::zcabsai@ucl.ac.uk::8dd00315-1908-4d05-8e66-8442c71a8a7d" providerId="AD" clId="Web-{54F81318-6794-4DEB-8B6D-F16EDAE7AC2B}" dt="2021-11-13T18:32:52.170" v="20"/>
          <ac:graphicFrameMkLst>
            <pc:docMk/>
            <pc:sldMk cId="4059642454" sldId="263"/>
            <ac:graphicFrameMk id="5" creationId="{E866FE1D-4336-4CEE-87F2-CF8FD9F0CBD9}"/>
          </ac:graphicFrameMkLst>
        </pc:graphicFrameChg>
      </pc:sldChg>
      <pc:sldChg chg="modSp">
        <pc:chgData name="Sainz De La Maza Melon, Nerea" userId="S::zcabsai@ucl.ac.uk::8dd00315-1908-4d05-8e66-8442c71a8a7d" providerId="AD" clId="Web-{54F81318-6794-4DEB-8B6D-F16EDAE7AC2B}" dt="2021-11-13T18:42:53.295" v="301"/>
        <pc:sldMkLst>
          <pc:docMk/>
          <pc:sldMk cId="2775899153" sldId="264"/>
        </pc:sldMkLst>
        <pc:graphicFrameChg chg="mod modGraphic">
          <ac:chgData name="Sainz De La Maza Melon, Nerea" userId="S::zcabsai@ucl.ac.uk::8dd00315-1908-4d05-8e66-8442c71a8a7d" providerId="AD" clId="Web-{54F81318-6794-4DEB-8B6D-F16EDAE7AC2B}" dt="2021-11-13T18:42:53.295" v="301"/>
          <ac:graphicFrameMkLst>
            <pc:docMk/>
            <pc:sldMk cId="2775899153" sldId="264"/>
            <ac:graphicFrameMk id="4" creationId="{D5BBDA9C-2B30-40C0-8902-B16413C5A336}"/>
          </ac:graphicFrameMkLst>
        </pc:graphicFrameChg>
      </pc:sldChg>
    </pc:docChg>
  </pc:docChgLst>
  <pc:docChgLst>
    <pc:chgData name="Sainz De La Maza Melon, Nerea" userId="S::zcabsai@ucl.ac.uk::8dd00315-1908-4d05-8e66-8442c71a8a7d" providerId="AD" clId="Web-{F869BEB9-5271-4B04-A08F-2D420A040A2A}"/>
    <pc:docChg chg="modSld">
      <pc:chgData name="Sainz De La Maza Melon, Nerea" userId="S::zcabsai@ucl.ac.uk::8dd00315-1908-4d05-8e66-8442c71a8a7d" providerId="AD" clId="Web-{F869BEB9-5271-4B04-A08F-2D420A040A2A}" dt="2021-11-13T21:04:39.389" v="12" actId="1076"/>
      <pc:docMkLst>
        <pc:docMk/>
      </pc:docMkLst>
      <pc:sldChg chg="addSp delSp modSp">
        <pc:chgData name="Sainz De La Maza Melon, Nerea" userId="S::zcabsai@ucl.ac.uk::8dd00315-1908-4d05-8e66-8442c71a8a7d" providerId="AD" clId="Web-{F869BEB9-5271-4B04-A08F-2D420A040A2A}" dt="2021-11-13T21:04:39.389" v="12" actId="1076"/>
        <pc:sldMkLst>
          <pc:docMk/>
          <pc:sldMk cId="683424404" sldId="261"/>
        </pc:sldMkLst>
        <pc:spChg chg="mod">
          <ac:chgData name="Sainz De La Maza Melon, Nerea" userId="S::zcabsai@ucl.ac.uk::8dd00315-1908-4d05-8e66-8442c71a8a7d" providerId="AD" clId="Web-{F869BEB9-5271-4B04-A08F-2D420A040A2A}" dt="2021-11-13T21:04:37.123" v="11" actId="1076"/>
          <ac:spMkLst>
            <pc:docMk/>
            <pc:sldMk cId="683424404" sldId="261"/>
            <ac:spMk id="2" creationId="{81D907D3-1705-4CDD-AFEC-4C5A48450348}"/>
          </ac:spMkLst>
        </pc:spChg>
        <pc:spChg chg="del">
          <ac:chgData name="Sainz De La Maza Melon, Nerea" userId="S::zcabsai@ucl.ac.uk::8dd00315-1908-4d05-8e66-8442c71a8a7d" providerId="AD" clId="Web-{F869BEB9-5271-4B04-A08F-2D420A040A2A}" dt="2021-11-13T21:03:30.309" v="1"/>
          <ac:spMkLst>
            <pc:docMk/>
            <pc:sldMk cId="683424404" sldId="261"/>
            <ac:spMk id="3" creationId="{5466F54E-33C6-4659-A8DB-9AD75E6E6B86}"/>
          </ac:spMkLst>
        </pc:spChg>
        <pc:picChg chg="add mod modCrop">
          <ac:chgData name="Sainz De La Maza Melon, Nerea" userId="S::zcabsai@ucl.ac.uk::8dd00315-1908-4d05-8e66-8442c71a8a7d" providerId="AD" clId="Web-{F869BEB9-5271-4B04-A08F-2D420A040A2A}" dt="2021-11-13T21:04:39.389" v="12" actId="1076"/>
          <ac:picMkLst>
            <pc:docMk/>
            <pc:sldMk cId="683424404" sldId="261"/>
            <ac:picMk id="4" creationId="{B4A754BB-D9E5-4B45-BDC1-45E75E1F0E35}"/>
          </ac:picMkLst>
        </pc:picChg>
      </pc:sldChg>
      <pc:sldChg chg="modSp">
        <pc:chgData name="Sainz De La Maza Melon, Nerea" userId="S::zcabsai@ucl.ac.uk::8dd00315-1908-4d05-8e66-8442c71a8a7d" providerId="AD" clId="Web-{F869BEB9-5271-4B04-A08F-2D420A040A2A}" dt="2021-11-13T19:02:01.506" v="0" actId="14100"/>
        <pc:sldMkLst>
          <pc:docMk/>
          <pc:sldMk cId="3692219049" sldId="262"/>
        </pc:sldMkLst>
        <pc:picChg chg="mod">
          <ac:chgData name="Sainz De La Maza Melon, Nerea" userId="S::zcabsai@ucl.ac.uk::8dd00315-1908-4d05-8e66-8442c71a8a7d" providerId="AD" clId="Web-{F869BEB9-5271-4B04-A08F-2D420A040A2A}" dt="2021-11-13T19:02:01.506" v="0" actId="14100"/>
          <ac:picMkLst>
            <pc:docMk/>
            <pc:sldMk cId="3692219049" sldId="262"/>
            <ac:picMk id="10" creationId="{98CF342C-22BE-4E4D-9270-56BA1443E082}"/>
          </ac:picMkLst>
        </pc:picChg>
      </pc:sldChg>
    </pc:docChg>
  </pc:docChgLst>
  <pc:docChgLst>
    <pc:chgData name="Sainz De La Maza Melon, Nerea" userId="S::zcabsai@ucl.ac.uk::8dd00315-1908-4d05-8e66-8442c71a8a7d" providerId="AD" clId="Web-{46709D3F-5424-49E1-8867-1E9274FBAEB4}"/>
    <pc:docChg chg="modSld">
      <pc:chgData name="Sainz De La Maza Melon, Nerea" userId="S::zcabsai@ucl.ac.uk::8dd00315-1908-4d05-8e66-8442c71a8a7d" providerId="AD" clId="Web-{46709D3F-5424-49E1-8867-1E9274FBAEB4}" dt="2021-11-13T21:05:45.743" v="13"/>
      <pc:docMkLst>
        <pc:docMk/>
      </pc:docMkLst>
      <pc:sldChg chg="modSp">
        <pc:chgData name="Sainz De La Maza Melon, Nerea" userId="S::zcabsai@ucl.ac.uk::8dd00315-1908-4d05-8e66-8442c71a8a7d" providerId="AD" clId="Web-{46709D3F-5424-49E1-8867-1E9274FBAEB4}" dt="2021-11-13T21:05:45.743" v="13"/>
        <pc:sldMkLst>
          <pc:docMk/>
          <pc:sldMk cId="3877877718" sldId="257"/>
        </pc:sldMkLst>
        <pc:graphicFrameChg chg="mod modGraphic">
          <ac:chgData name="Sainz De La Maza Melon, Nerea" userId="S::zcabsai@ucl.ac.uk::8dd00315-1908-4d05-8e66-8442c71a8a7d" providerId="AD" clId="Web-{46709D3F-5424-49E1-8867-1E9274FBAEB4}" dt="2021-11-13T21:05:45.743" v="13"/>
          <ac:graphicFrameMkLst>
            <pc:docMk/>
            <pc:sldMk cId="3877877718" sldId="257"/>
            <ac:graphicFrameMk id="4" creationId="{15C315F6-C70C-4819-810F-7A1473F1EA04}"/>
          </ac:graphicFrameMkLst>
        </pc:graphicFrameChg>
      </pc:sldChg>
    </pc:docChg>
  </pc:docChgLst>
  <pc:docChgLst>
    <pc:chgData name="Kowalski, Maciej" userId="S::zceemkj@ucl.ac.uk::0b13e50f-677e-4785-93e6-116ff4a8357a" providerId="AD" clId="Web-{A8426453-474A-458C-92C8-1657CD2F2A81}"/>
    <pc:docChg chg="addSld delSld modSld sldOrd">
      <pc:chgData name="Kowalski, Maciej" userId="S::zceemkj@ucl.ac.uk::0b13e50f-677e-4785-93e6-116ff4a8357a" providerId="AD" clId="Web-{A8426453-474A-458C-92C8-1657CD2F2A81}" dt="2021-11-15T11:17:55.920" v="20" actId="20577"/>
      <pc:docMkLst>
        <pc:docMk/>
      </pc:docMkLst>
      <pc:sldChg chg="addSp delSp modSp del mod setBg">
        <pc:chgData name="Kowalski, Maciej" userId="S::zceemkj@ucl.ac.uk::0b13e50f-677e-4785-93e6-116ff4a8357a" providerId="AD" clId="Web-{A8426453-474A-458C-92C8-1657CD2F2A81}" dt="2021-11-15T11:17:51.544" v="19"/>
        <pc:sldMkLst>
          <pc:docMk/>
          <pc:sldMk cId="2177847231" sldId="259"/>
        </pc:sldMkLst>
        <pc:spChg chg="mod">
          <ac:chgData name="Kowalski, Maciej" userId="S::zceemkj@ucl.ac.uk::0b13e50f-677e-4785-93e6-116ff4a8357a" providerId="AD" clId="Web-{A8426453-474A-458C-92C8-1657CD2F2A81}" dt="2021-11-15T11:17:49.841" v="18" actId="20577"/>
          <ac:spMkLst>
            <pc:docMk/>
            <pc:sldMk cId="2177847231" sldId="259"/>
            <ac:spMk id="2" creationId="{F301C99C-A178-4066-855C-BB63629AB805}"/>
          </ac:spMkLst>
        </pc:spChg>
        <pc:spChg chg="del">
          <ac:chgData name="Kowalski, Maciej" userId="S::zceemkj@ucl.ac.uk::0b13e50f-677e-4785-93e6-116ff4a8357a" providerId="AD" clId="Web-{A8426453-474A-458C-92C8-1657CD2F2A81}" dt="2021-11-15T11:16:44.106" v="0"/>
          <ac:spMkLst>
            <pc:docMk/>
            <pc:sldMk cId="2177847231" sldId="259"/>
            <ac:spMk id="5" creationId="{42B42E38-4C7C-4161-B326-B2895666F3D2}"/>
          </ac:spMkLst>
        </pc:spChg>
        <pc:spChg chg="add">
          <ac:chgData name="Kowalski, Maciej" userId="S::zceemkj@ucl.ac.uk::0b13e50f-677e-4785-93e6-116ff4a8357a" providerId="AD" clId="Web-{A8426453-474A-458C-92C8-1657CD2F2A81}" dt="2021-11-15T11:16:57.137" v="1"/>
          <ac:spMkLst>
            <pc:docMk/>
            <pc:sldMk cId="2177847231" sldId="259"/>
            <ac:spMk id="7" creationId="{202646BC-FCC8-45F7-9499-552883D63D23}"/>
          </ac:spMkLst>
        </pc:spChg>
        <pc:spChg chg="add">
          <ac:chgData name="Kowalski, Maciej" userId="S::zceemkj@ucl.ac.uk::0b13e50f-677e-4785-93e6-116ff4a8357a" providerId="AD" clId="Web-{A8426453-474A-458C-92C8-1657CD2F2A81}" dt="2021-11-15T11:16:57.137" v="1"/>
          <ac:spMkLst>
            <pc:docMk/>
            <pc:sldMk cId="2177847231" sldId="259"/>
            <ac:spMk id="10" creationId="{0AB6E427-3F73-4C06-A5D5-AE52C3883B50}"/>
          </ac:spMkLst>
        </pc:spChg>
        <pc:spChg chg="add">
          <ac:chgData name="Kowalski, Maciej" userId="S::zceemkj@ucl.ac.uk::0b13e50f-677e-4785-93e6-116ff4a8357a" providerId="AD" clId="Web-{A8426453-474A-458C-92C8-1657CD2F2A81}" dt="2021-11-15T11:16:57.137" v="1"/>
          <ac:spMkLst>
            <pc:docMk/>
            <pc:sldMk cId="2177847231" sldId="259"/>
            <ac:spMk id="12" creationId="{D8C9BDAA-0390-4B39-9B5C-BC95E5120DA4}"/>
          </ac:spMkLst>
        </pc:spChg>
        <pc:spChg chg="add">
          <ac:chgData name="Kowalski, Maciej" userId="S::zceemkj@ucl.ac.uk::0b13e50f-677e-4785-93e6-116ff4a8357a" providerId="AD" clId="Web-{A8426453-474A-458C-92C8-1657CD2F2A81}" dt="2021-11-15T11:16:57.137" v="1"/>
          <ac:spMkLst>
            <pc:docMk/>
            <pc:sldMk cId="2177847231" sldId="259"/>
            <ac:spMk id="14" creationId="{F9DB1FE5-9D46-433B-99D1-2F1B8DC79855}"/>
          </ac:spMkLst>
        </pc:spChg>
        <pc:picChg chg="add del mod ord">
          <ac:chgData name="Kowalski, Maciej" userId="S::zceemkj@ucl.ac.uk::0b13e50f-677e-4785-93e6-116ff4a8357a" providerId="AD" clId="Web-{A8426453-474A-458C-92C8-1657CD2F2A81}" dt="2021-11-15T11:17:35.810" v="13"/>
          <ac:picMkLst>
            <pc:docMk/>
            <pc:sldMk cId="2177847231" sldId="259"/>
            <ac:picMk id="3" creationId="{FA038E7D-71CC-490D-922D-9B4044C6153D}"/>
          </ac:picMkLst>
        </pc:picChg>
      </pc:sldChg>
      <pc:sldChg chg="addSp delSp modSp add ord replId">
        <pc:chgData name="Kowalski, Maciej" userId="S::zceemkj@ucl.ac.uk::0b13e50f-677e-4785-93e6-116ff4a8357a" providerId="AD" clId="Web-{A8426453-474A-458C-92C8-1657CD2F2A81}" dt="2021-11-15T11:17:55.920" v="20" actId="20577"/>
        <pc:sldMkLst>
          <pc:docMk/>
          <pc:sldMk cId="89194823" sldId="265"/>
        </pc:sldMkLst>
        <pc:spChg chg="mod">
          <ac:chgData name="Kowalski, Maciej" userId="S::zceemkj@ucl.ac.uk::0b13e50f-677e-4785-93e6-116ff4a8357a" providerId="AD" clId="Web-{A8426453-474A-458C-92C8-1657CD2F2A81}" dt="2021-11-15T11:17:55.920" v="20" actId="20577"/>
          <ac:spMkLst>
            <pc:docMk/>
            <pc:sldMk cId="89194823" sldId="265"/>
            <ac:spMk id="2" creationId="{81D907D3-1705-4CDD-AFEC-4C5A48450348}"/>
          </ac:spMkLst>
        </pc:spChg>
        <pc:picChg chg="add mod">
          <ac:chgData name="Kowalski, Maciej" userId="S::zceemkj@ucl.ac.uk::0b13e50f-677e-4785-93e6-116ff4a8357a" providerId="AD" clId="Web-{A8426453-474A-458C-92C8-1657CD2F2A81}" dt="2021-11-15T11:17:42.091" v="17" actId="1076"/>
          <ac:picMkLst>
            <pc:docMk/>
            <pc:sldMk cId="89194823" sldId="265"/>
            <ac:picMk id="3" creationId="{B4EEE576-DB9D-4CBA-B90F-09756F1B1E28}"/>
          </ac:picMkLst>
        </pc:picChg>
        <pc:picChg chg="del">
          <ac:chgData name="Kowalski, Maciej" userId="S::zceemkj@ucl.ac.uk::0b13e50f-677e-4785-93e6-116ff4a8357a" providerId="AD" clId="Web-{A8426453-474A-458C-92C8-1657CD2F2A81}" dt="2021-11-15T11:17:31.638" v="12"/>
          <ac:picMkLst>
            <pc:docMk/>
            <pc:sldMk cId="89194823" sldId="265"/>
            <ac:picMk id="4" creationId="{B4A754BB-D9E5-4B45-BDC1-45E75E1F0E35}"/>
          </ac:picMkLst>
        </pc:picChg>
      </pc:sldChg>
    </pc:docChg>
  </pc:docChgLst>
  <pc:docChgLst>
    <pc:chgData name="Sainz De La Maza Melon, Nerea" userId="S::zcabsai@ucl.ac.uk::8dd00315-1908-4d05-8e66-8442c71a8a7d" providerId="AD" clId="Web-{DEB4B2DE-226D-4669-BF92-7813D1447511}"/>
    <pc:docChg chg="modSld">
      <pc:chgData name="Sainz De La Maza Melon, Nerea" userId="S::zcabsai@ucl.ac.uk::8dd00315-1908-4d05-8e66-8442c71a8a7d" providerId="AD" clId="Web-{DEB4B2DE-226D-4669-BF92-7813D1447511}" dt="2021-11-13T19:01:14.185" v="26" actId="14100"/>
      <pc:docMkLst>
        <pc:docMk/>
      </pc:docMkLst>
      <pc:sldChg chg="addSp delSp modSp">
        <pc:chgData name="Sainz De La Maza Melon, Nerea" userId="S::zcabsai@ucl.ac.uk::8dd00315-1908-4d05-8e66-8442c71a8a7d" providerId="AD" clId="Web-{DEB4B2DE-226D-4669-BF92-7813D1447511}" dt="2021-11-13T19:01:14.185" v="26" actId="14100"/>
        <pc:sldMkLst>
          <pc:docMk/>
          <pc:sldMk cId="3692219049" sldId="262"/>
        </pc:sldMkLst>
        <pc:spChg chg="add del mod">
          <ac:chgData name="Sainz De La Maza Melon, Nerea" userId="S::zcabsai@ucl.ac.uk::8dd00315-1908-4d05-8e66-8442c71a8a7d" providerId="AD" clId="Web-{DEB4B2DE-226D-4669-BF92-7813D1447511}" dt="2021-11-13T19:00:20.307" v="14"/>
          <ac:spMkLst>
            <pc:docMk/>
            <pc:sldMk cId="3692219049" sldId="262"/>
            <ac:spMk id="8" creationId="{0AAA04BB-CEF1-4F30-A86D-84FA107440A1}"/>
          </ac:spMkLst>
        </pc:spChg>
        <pc:picChg chg="add mod">
          <ac:chgData name="Sainz De La Maza Melon, Nerea" userId="S::zcabsai@ucl.ac.uk::8dd00315-1908-4d05-8e66-8442c71a8a7d" providerId="AD" clId="Web-{DEB4B2DE-226D-4669-BF92-7813D1447511}" dt="2021-11-13T19:00:02.353" v="11" actId="1076"/>
          <ac:picMkLst>
            <pc:docMk/>
            <pc:sldMk cId="3692219049" sldId="262"/>
            <ac:picMk id="3" creationId="{406039DC-FB2A-4316-8759-C2AF95F18872}"/>
          </ac:picMkLst>
        </pc:picChg>
        <pc:picChg chg="del">
          <ac:chgData name="Sainz De La Maza Melon, Nerea" userId="S::zcabsai@ucl.ac.uk::8dd00315-1908-4d05-8e66-8442c71a8a7d" providerId="AD" clId="Web-{DEB4B2DE-226D-4669-BF92-7813D1447511}" dt="2021-11-13T19:00:19.166" v="13"/>
          <ac:picMkLst>
            <pc:docMk/>
            <pc:sldMk cId="3692219049" sldId="262"/>
            <ac:picMk id="4" creationId="{F0916B2D-E06F-4A7A-AD39-2BB53B23C8F7}"/>
          </ac:picMkLst>
        </pc:picChg>
        <pc:picChg chg="del mod">
          <ac:chgData name="Sainz De La Maza Melon, Nerea" userId="S::zcabsai@ucl.ac.uk::8dd00315-1908-4d05-8e66-8442c71a8a7d" providerId="AD" clId="Web-{DEB4B2DE-226D-4669-BF92-7813D1447511}" dt="2021-11-13T18:59:41.101" v="2"/>
          <ac:picMkLst>
            <pc:docMk/>
            <pc:sldMk cId="3692219049" sldId="262"/>
            <ac:picMk id="5" creationId="{E0B17C47-E7D6-4930-A0DF-C3E2709843B5}"/>
          </ac:picMkLst>
        </pc:picChg>
        <pc:picChg chg="del">
          <ac:chgData name="Sainz De La Maza Melon, Nerea" userId="S::zcabsai@ucl.ac.uk::8dd00315-1908-4d05-8e66-8442c71a8a7d" providerId="AD" clId="Web-{DEB4B2DE-226D-4669-BF92-7813D1447511}" dt="2021-11-13T19:00:04.884" v="12"/>
          <ac:picMkLst>
            <pc:docMk/>
            <pc:sldMk cId="3692219049" sldId="262"/>
            <ac:picMk id="6" creationId="{2BBC5C83-6412-4DD6-B56A-4BAC79B149C6}"/>
          </ac:picMkLst>
        </pc:picChg>
        <pc:picChg chg="add mod ord">
          <ac:chgData name="Sainz De La Maza Melon, Nerea" userId="S::zcabsai@ucl.ac.uk::8dd00315-1908-4d05-8e66-8442c71a8a7d" providerId="AD" clId="Web-{DEB4B2DE-226D-4669-BF92-7813D1447511}" dt="2021-11-13T19:00:27.542" v="18" actId="14100"/>
          <ac:picMkLst>
            <pc:docMk/>
            <pc:sldMk cId="3692219049" sldId="262"/>
            <ac:picMk id="9" creationId="{D133065D-56B0-4BD7-A336-C405CF457829}"/>
          </ac:picMkLst>
        </pc:picChg>
        <pc:picChg chg="add mod">
          <ac:chgData name="Sainz De La Maza Melon, Nerea" userId="S::zcabsai@ucl.ac.uk::8dd00315-1908-4d05-8e66-8442c71a8a7d" providerId="AD" clId="Web-{DEB4B2DE-226D-4669-BF92-7813D1447511}" dt="2021-11-13T19:01:14.185" v="26" actId="14100"/>
          <ac:picMkLst>
            <pc:docMk/>
            <pc:sldMk cId="3692219049" sldId="262"/>
            <ac:picMk id="10" creationId="{98CF342C-22BE-4E4D-9270-56BA1443E082}"/>
          </ac:picMkLst>
        </pc:picChg>
      </pc:sldChg>
    </pc:docChg>
  </pc:docChgLst>
  <pc:docChgLst>
    <pc:chgData name="Sainz De La Maza Melon, Nerea" userId="S::zcabsai@ucl.ac.uk::8dd00315-1908-4d05-8e66-8442c71a8a7d" providerId="AD" clId="Web-{E5660460-34EE-4313-AAF9-D6FF640151C6}"/>
    <pc:docChg chg="modSld">
      <pc:chgData name="Sainz De La Maza Melon, Nerea" userId="S::zcabsai@ucl.ac.uk::8dd00315-1908-4d05-8e66-8442c71a8a7d" providerId="AD" clId="Web-{E5660460-34EE-4313-AAF9-D6FF640151C6}" dt="2021-11-15T12:39:01.735" v="6" actId="1076"/>
      <pc:docMkLst>
        <pc:docMk/>
      </pc:docMkLst>
      <pc:sldChg chg="modSp">
        <pc:chgData name="Sainz De La Maza Melon, Nerea" userId="S::zcabsai@ucl.ac.uk::8dd00315-1908-4d05-8e66-8442c71a8a7d" providerId="AD" clId="Web-{E5660460-34EE-4313-AAF9-D6FF640151C6}" dt="2021-11-15T12:39:01.735" v="6" actId="1076"/>
        <pc:sldMkLst>
          <pc:docMk/>
          <pc:sldMk cId="3692219049" sldId="262"/>
        </pc:sldMkLst>
        <pc:picChg chg="mod">
          <ac:chgData name="Sainz De La Maza Melon, Nerea" userId="S::zcabsai@ucl.ac.uk::8dd00315-1908-4d05-8e66-8442c71a8a7d" providerId="AD" clId="Web-{E5660460-34EE-4313-AAF9-D6FF640151C6}" dt="2021-11-15T12:38:59.063" v="5" actId="1076"/>
          <ac:picMkLst>
            <pc:docMk/>
            <pc:sldMk cId="3692219049" sldId="262"/>
            <ac:picMk id="3" creationId="{406039DC-FB2A-4316-8759-C2AF95F18872}"/>
          </ac:picMkLst>
        </pc:picChg>
        <pc:picChg chg="mod">
          <ac:chgData name="Sainz De La Maza Melon, Nerea" userId="S::zcabsai@ucl.ac.uk::8dd00315-1908-4d05-8e66-8442c71a8a7d" providerId="AD" clId="Web-{E5660460-34EE-4313-AAF9-D6FF640151C6}" dt="2021-11-15T12:39:01.735" v="6" actId="1076"/>
          <ac:picMkLst>
            <pc:docMk/>
            <pc:sldMk cId="3692219049" sldId="262"/>
            <ac:picMk id="9" creationId="{D133065D-56B0-4BD7-A336-C405CF457829}"/>
          </ac:picMkLst>
        </pc:picChg>
      </pc:sldChg>
    </pc:docChg>
  </pc:docChgLst>
  <pc:docChgLst>
    <pc:chgData name="Sainz De La Maza Melon, Nerea" userId="S::zcabsai@ucl.ac.uk::8dd00315-1908-4d05-8e66-8442c71a8a7d" providerId="AD" clId="Web-{10CEC60A-22A2-4D9E-8B0D-EFD7B40671AB}"/>
    <pc:docChg chg="modSld">
      <pc:chgData name="Sainz De La Maza Melon, Nerea" userId="S::zcabsai@ucl.ac.uk::8dd00315-1908-4d05-8e66-8442c71a8a7d" providerId="AD" clId="Web-{10CEC60A-22A2-4D9E-8B0D-EFD7B40671AB}" dt="2021-11-13T18:45:44.366" v="14" actId="1076"/>
      <pc:docMkLst>
        <pc:docMk/>
      </pc:docMkLst>
      <pc:sldChg chg="modSp">
        <pc:chgData name="Sainz De La Maza Melon, Nerea" userId="S::zcabsai@ucl.ac.uk::8dd00315-1908-4d05-8e66-8442c71a8a7d" providerId="AD" clId="Web-{10CEC60A-22A2-4D9E-8B0D-EFD7B40671AB}" dt="2021-11-13T18:45:44.366" v="14" actId="1076"/>
        <pc:sldMkLst>
          <pc:docMk/>
          <pc:sldMk cId="3692219049" sldId="262"/>
        </pc:sldMkLst>
        <pc:spChg chg="mod">
          <ac:chgData name="Sainz De La Maza Melon, Nerea" userId="S::zcabsai@ucl.ac.uk::8dd00315-1908-4d05-8e66-8442c71a8a7d" providerId="AD" clId="Web-{10CEC60A-22A2-4D9E-8B0D-EFD7B40671AB}" dt="2021-11-13T18:45:29.319" v="8" actId="1076"/>
          <ac:spMkLst>
            <pc:docMk/>
            <pc:sldMk cId="3692219049" sldId="262"/>
            <ac:spMk id="2" creationId="{F92BE1DE-5B95-46C3-B16D-1B981A39E1C5}"/>
          </ac:spMkLst>
        </pc:spChg>
        <pc:picChg chg="mod">
          <ac:chgData name="Sainz De La Maza Melon, Nerea" userId="S::zcabsai@ucl.ac.uk::8dd00315-1908-4d05-8e66-8442c71a8a7d" providerId="AD" clId="Web-{10CEC60A-22A2-4D9E-8B0D-EFD7B40671AB}" dt="2021-11-13T18:45:36.975" v="12" actId="1076"/>
          <ac:picMkLst>
            <pc:docMk/>
            <pc:sldMk cId="3692219049" sldId="262"/>
            <ac:picMk id="4" creationId="{F0916B2D-E06F-4A7A-AD39-2BB53B23C8F7}"/>
          </ac:picMkLst>
        </pc:picChg>
        <pc:picChg chg="mod">
          <ac:chgData name="Sainz De La Maza Melon, Nerea" userId="S::zcabsai@ucl.ac.uk::8dd00315-1908-4d05-8e66-8442c71a8a7d" providerId="AD" clId="Web-{10CEC60A-22A2-4D9E-8B0D-EFD7B40671AB}" dt="2021-11-13T18:45:44.366" v="14" actId="1076"/>
          <ac:picMkLst>
            <pc:docMk/>
            <pc:sldMk cId="3692219049" sldId="262"/>
            <ac:picMk id="5" creationId="{E0B17C47-E7D6-4930-A0DF-C3E2709843B5}"/>
          </ac:picMkLst>
        </pc:picChg>
        <pc:picChg chg="mod">
          <ac:chgData name="Sainz De La Maza Melon, Nerea" userId="S::zcabsai@ucl.ac.uk::8dd00315-1908-4d05-8e66-8442c71a8a7d" providerId="AD" clId="Web-{10CEC60A-22A2-4D9E-8B0D-EFD7B40671AB}" dt="2021-11-13T18:45:30.881" v="9" actId="1076"/>
          <ac:picMkLst>
            <pc:docMk/>
            <pc:sldMk cId="3692219049" sldId="262"/>
            <ac:picMk id="6" creationId="{2BBC5C83-6412-4DD6-B56A-4BAC79B149C6}"/>
          </ac:picMkLst>
        </pc:picChg>
      </pc:sldChg>
    </pc:docChg>
  </pc:docChgLst>
  <pc:docChgLst>
    <pc:chgData name="Sainz De La Maza Melon, Nerea" userId="S::zcabsai@ucl.ac.uk::8dd00315-1908-4d05-8e66-8442c71a8a7d" providerId="AD" clId="Web-{27AFEE48-CF0F-4B7B-8825-E1CC4001E379}"/>
    <pc:docChg chg="addSld delSld">
      <pc:chgData name="Sainz De La Maza Melon, Nerea" userId="S::zcabsai@ucl.ac.uk::8dd00315-1908-4d05-8e66-8442c71a8a7d" providerId="AD" clId="Web-{27AFEE48-CF0F-4B7B-8825-E1CC4001E379}" dt="2021-11-10T12:32:27.723" v="1"/>
      <pc:docMkLst>
        <pc:docMk/>
      </pc:docMkLst>
      <pc:sldChg chg="new del">
        <pc:chgData name="Sainz De La Maza Melon, Nerea" userId="S::zcabsai@ucl.ac.uk::8dd00315-1908-4d05-8e66-8442c71a8a7d" providerId="AD" clId="Web-{27AFEE48-CF0F-4B7B-8825-E1CC4001E379}" dt="2021-11-10T12:32:27.723" v="1"/>
        <pc:sldMkLst>
          <pc:docMk/>
          <pc:sldMk cId="2984041168" sldId="257"/>
        </pc:sldMkLst>
      </pc:sldChg>
    </pc:docChg>
  </pc:docChgLst>
  <pc:docChgLst>
    <pc:chgData name="Kowalski, Maciej" userId="S::zceemkj@ucl.ac.uk::0b13e50f-677e-4785-93e6-116ff4a8357a" providerId="AD" clId="Web-{3865706B-5E4E-4877-8FE5-FA115A6D10CC}"/>
    <pc:docChg chg="modSld">
      <pc:chgData name="Kowalski, Maciej" userId="S::zceemkj@ucl.ac.uk::0b13e50f-677e-4785-93e6-116ff4a8357a" providerId="AD" clId="Web-{3865706B-5E4E-4877-8FE5-FA115A6D10CC}" dt="2021-11-13T14:57:58.609" v="425"/>
      <pc:docMkLst>
        <pc:docMk/>
      </pc:docMkLst>
      <pc:sldChg chg="addSp delSp modSp">
        <pc:chgData name="Kowalski, Maciej" userId="S::zceemkj@ucl.ac.uk::0b13e50f-677e-4785-93e6-116ff4a8357a" providerId="AD" clId="Web-{3865706B-5E4E-4877-8FE5-FA115A6D10CC}" dt="2021-11-13T14:45:59.428" v="136"/>
        <pc:sldMkLst>
          <pc:docMk/>
          <pc:sldMk cId="2406273178" sldId="256"/>
        </pc:sldMkLst>
        <pc:spChg chg="mod">
          <ac:chgData name="Kowalski, Maciej" userId="S::zceemkj@ucl.ac.uk::0b13e50f-677e-4785-93e6-116ff4a8357a" providerId="AD" clId="Web-{3865706B-5E4E-4877-8FE5-FA115A6D10CC}" dt="2021-11-13T14:40:51.067" v="27" actId="20577"/>
          <ac:spMkLst>
            <pc:docMk/>
            <pc:sldMk cId="2406273178" sldId="256"/>
            <ac:spMk id="2" creationId="{00000000-0000-0000-0000-000000000000}"/>
          </ac:spMkLst>
        </pc:spChg>
        <pc:spChg chg="mod">
          <ac:chgData name="Kowalski, Maciej" userId="S::zceemkj@ucl.ac.uk::0b13e50f-677e-4785-93e6-116ff4a8357a" providerId="AD" clId="Web-{3865706B-5E4E-4877-8FE5-FA115A6D10CC}" dt="2021-11-13T14:44:25.563" v="95" actId="20577"/>
          <ac:spMkLst>
            <pc:docMk/>
            <pc:sldMk cId="2406273178" sldId="256"/>
            <ac:spMk id="3" creationId="{00000000-0000-0000-0000-000000000000}"/>
          </ac:spMkLst>
        </pc:spChg>
        <pc:graphicFrameChg chg="add del mod modGraphic">
          <ac:chgData name="Kowalski, Maciej" userId="S::zceemkj@ucl.ac.uk::0b13e50f-677e-4785-93e6-116ff4a8357a" providerId="AD" clId="Web-{3865706B-5E4E-4877-8FE5-FA115A6D10CC}" dt="2021-11-13T14:45:59.428" v="136"/>
          <ac:graphicFrameMkLst>
            <pc:docMk/>
            <pc:sldMk cId="2406273178" sldId="256"/>
            <ac:graphicFrameMk id="5" creationId="{244A78E6-2969-4700-8EB9-29B4FD0DF021}"/>
          </ac:graphicFrameMkLst>
        </pc:graphicFrameChg>
      </pc:sldChg>
      <pc:sldChg chg="addSp delSp modSp mod modClrScheme chgLayout">
        <pc:chgData name="Kowalski, Maciej" userId="S::zceemkj@ucl.ac.uk::0b13e50f-677e-4785-93e6-116ff4a8357a" providerId="AD" clId="Web-{3865706B-5E4E-4877-8FE5-FA115A6D10CC}" dt="2021-11-13T14:57:34.951" v="424" actId="20577"/>
        <pc:sldMkLst>
          <pc:docMk/>
          <pc:sldMk cId="3877877718" sldId="257"/>
        </pc:sldMkLst>
        <pc:spChg chg="mod ord">
          <ac:chgData name="Kowalski, Maciej" userId="S::zceemkj@ucl.ac.uk::0b13e50f-677e-4785-93e6-116ff4a8357a" providerId="AD" clId="Web-{3865706B-5E4E-4877-8FE5-FA115A6D10CC}" dt="2021-11-13T14:54:32.613" v="373"/>
          <ac:spMkLst>
            <pc:docMk/>
            <pc:sldMk cId="3877877718" sldId="257"/>
            <ac:spMk id="2" creationId="{53286488-1ED5-4874-BA7E-EDB8F796BDB0}"/>
          </ac:spMkLst>
        </pc:spChg>
        <pc:spChg chg="mod ord">
          <ac:chgData name="Kowalski, Maciej" userId="S::zceemkj@ucl.ac.uk::0b13e50f-677e-4785-93e6-116ff4a8357a" providerId="AD" clId="Web-{3865706B-5E4E-4877-8FE5-FA115A6D10CC}" dt="2021-11-13T14:57:34.951" v="424" actId="20577"/>
          <ac:spMkLst>
            <pc:docMk/>
            <pc:sldMk cId="3877877718" sldId="257"/>
            <ac:spMk id="3" creationId="{21931BE7-80E2-45C5-B21C-E801071A2B64}"/>
          </ac:spMkLst>
        </pc:spChg>
        <pc:spChg chg="add del mod ord">
          <ac:chgData name="Kowalski, Maciej" userId="S::zceemkj@ucl.ac.uk::0b13e50f-677e-4785-93e6-116ff4a8357a" providerId="AD" clId="Web-{3865706B-5E4E-4877-8FE5-FA115A6D10CC}" dt="2021-11-13T14:54:32.613" v="373"/>
          <ac:spMkLst>
            <pc:docMk/>
            <pc:sldMk cId="3877877718" sldId="257"/>
            <ac:spMk id="5" creationId="{F50ADA66-A3C8-463A-8C3F-66D9068037DF}"/>
          </ac:spMkLst>
        </pc:spChg>
        <pc:graphicFrameChg chg="add mod modGraphic">
          <ac:chgData name="Kowalski, Maciej" userId="S::zceemkj@ucl.ac.uk::0b13e50f-677e-4785-93e6-116ff4a8357a" providerId="AD" clId="Web-{3865706B-5E4E-4877-8FE5-FA115A6D10CC}" dt="2021-11-13T14:55:07.287" v="385" actId="1076"/>
          <ac:graphicFrameMkLst>
            <pc:docMk/>
            <pc:sldMk cId="3877877718" sldId="257"/>
            <ac:graphicFrameMk id="4" creationId="{15C315F6-C70C-4819-810F-7A1473F1EA04}"/>
          </ac:graphicFrameMkLst>
        </pc:graphicFrameChg>
      </pc:sldChg>
      <pc:sldChg chg="addSp delSp modSp">
        <pc:chgData name="Kowalski, Maciej" userId="S::zceemkj@ucl.ac.uk::0b13e50f-677e-4785-93e6-116ff4a8357a" providerId="AD" clId="Web-{3865706B-5E4E-4877-8FE5-FA115A6D10CC}" dt="2021-11-13T13:01:42.114" v="3"/>
        <pc:sldMkLst>
          <pc:docMk/>
          <pc:sldMk cId="2177847231" sldId="259"/>
        </pc:sldMkLst>
        <pc:spChg chg="add mod">
          <ac:chgData name="Kowalski, Maciej" userId="S::zceemkj@ucl.ac.uk::0b13e50f-677e-4785-93e6-116ff4a8357a" providerId="AD" clId="Web-{3865706B-5E4E-4877-8FE5-FA115A6D10CC}" dt="2021-11-13T13:01:42.114" v="3"/>
          <ac:spMkLst>
            <pc:docMk/>
            <pc:sldMk cId="2177847231" sldId="259"/>
            <ac:spMk id="5" creationId="{42B42E38-4C7C-4161-B326-B2895666F3D2}"/>
          </ac:spMkLst>
        </pc:spChg>
        <pc:picChg chg="del mod">
          <ac:chgData name="Kowalski, Maciej" userId="S::zceemkj@ucl.ac.uk::0b13e50f-677e-4785-93e6-116ff4a8357a" providerId="AD" clId="Web-{3865706B-5E4E-4877-8FE5-FA115A6D10CC}" dt="2021-11-13T13:01:42.114" v="3"/>
          <ac:picMkLst>
            <pc:docMk/>
            <pc:sldMk cId="2177847231" sldId="259"/>
            <ac:picMk id="4" creationId="{FE539E5A-CCBD-4345-8037-C3F645BAB34D}"/>
          </ac:picMkLst>
        </pc:picChg>
      </pc:sldChg>
      <pc:sldChg chg="addSp delSp modSp">
        <pc:chgData name="Kowalski, Maciej" userId="S::zceemkj@ucl.ac.uk::0b13e50f-677e-4785-93e6-116ff4a8357a" providerId="AD" clId="Web-{3865706B-5E4E-4877-8FE5-FA115A6D10CC}" dt="2021-11-13T14:57:58.609" v="425"/>
        <pc:sldMkLst>
          <pc:docMk/>
          <pc:sldMk cId="2775899153" sldId="264"/>
        </pc:sldMkLst>
        <pc:spChg chg="del">
          <ac:chgData name="Kowalski, Maciej" userId="S::zceemkj@ucl.ac.uk::0b13e50f-677e-4785-93e6-116ff4a8357a" providerId="AD" clId="Web-{3865706B-5E4E-4877-8FE5-FA115A6D10CC}" dt="2021-11-13T14:57:58.609" v="425"/>
          <ac:spMkLst>
            <pc:docMk/>
            <pc:sldMk cId="2775899153" sldId="264"/>
            <ac:spMk id="3" creationId="{24C985F9-2EFF-482B-915C-57F465AA38A0}"/>
          </ac:spMkLst>
        </pc:spChg>
        <pc:graphicFrameChg chg="add mod ord modGraphic">
          <ac:chgData name="Kowalski, Maciej" userId="S::zceemkj@ucl.ac.uk::0b13e50f-677e-4785-93e6-116ff4a8357a" providerId="AD" clId="Web-{3865706B-5E4E-4877-8FE5-FA115A6D10CC}" dt="2021-11-13T14:57:58.609" v="425"/>
          <ac:graphicFrameMkLst>
            <pc:docMk/>
            <pc:sldMk cId="2775899153" sldId="264"/>
            <ac:graphicFrameMk id="4" creationId="{D5BBDA9C-2B30-40C0-8902-B16413C5A336}"/>
          </ac:graphicFrameMkLst>
        </pc:graphicFrameChg>
      </pc:sldChg>
    </pc:docChg>
  </pc:docChgLst>
  <pc:docChgLst>
    <pc:chgData name="Kowalski, Maciej" userId="S::zceemkj@ucl.ac.uk::0b13e50f-677e-4785-93e6-116ff4a8357a" providerId="AD" clId="Web-{60464F79-5C56-45E6-A0D2-DE666AF0183E}"/>
    <pc:docChg chg="delSld modSld">
      <pc:chgData name="Kowalski, Maciej" userId="S::zceemkj@ucl.ac.uk::0b13e50f-677e-4785-93e6-116ff4a8357a" providerId="AD" clId="Web-{60464F79-5C56-45E6-A0D2-DE666AF0183E}" dt="2021-11-15T12:37:16.403" v="114" actId="14100"/>
      <pc:docMkLst>
        <pc:docMk/>
      </pc:docMkLst>
      <pc:sldChg chg="modSp del">
        <pc:chgData name="Kowalski, Maciej" userId="S::zceemkj@ucl.ac.uk::0b13e50f-677e-4785-93e6-116ff4a8357a" providerId="AD" clId="Web-{60464F79-5C56-45E6-A0D2-DE666AF0183E}" dt="2021-11-15T12:23:46.850" v="8"/>
        <pc:sldMkLst>
          <pc:docMk/>
          <pc:sldMk cId="901664695" sldId="260"/>
        </pc:sldMkLst>
        <pc:spChg chg="mod">
          <ac:chgData name="Kowalski, Maciej" userId="S::zceemkj@ucl.ac.uk::0b13e50f-677e-4785-93e6-116ff4a8357a" providerId="AD" clId="Web-{60464F79-5C56-45E6-A0D2-DE666AF0183E}" dt="2021-11-15T12:23:42.506" v="7" actId="20577"/>
          <ac:spMkLst>
            <pc:docMk/>
            <pc:sldMk cId="901664695" sldId="260"/>
            <ac:spMk id="3" creationId="{A5D0C190-9D25-4D2E-9E65-DF5270C59143}"/>
          </ac:spMkLst>
        </pc:spChg>
      </pc:sldChg>
      <pc:sldChg chg="modSp">
        <pc:chgData name="Kowalski, Maciej" userId="S::zceemkj@ucl.ac.uk::0b13e50f-677e-4785-93e6-116ff4a8357a" providerId="AD" clId="Web-{60464F79-5C56-45E6-A0D2-DE666AF0183E}" dt="2021-11-15T12:37:16.403" v="114" actId="14100"/>
        <pc:sldMkLst>
          <pc:docMk/>
          <pc:sldMk cId="3692219049" sldId="262"/>
        </pc:sldMkLst>
        <pc:spChg chg="mod">
          <ac:chgData name="Kowalski, Maciej" userId="S::zceemkj@ucl.ac.uk::0b13e50f-677e-4785-93e6-116ff4a8357a" providerId="AD" clId="Web-{60464F79-5C56-45E6-A0D2-DE666AF0183E}" dt="2021-11-15T12:37:02.981" v="112" actId="20577"/>
          <ac:spMkLst>
            <pc:docMk/>
            <pc:sldMk cId="3692219049" sldId="262"/>
            <ac:spMk id="2" creationId="{F92BE1DE-5B95-46C3-B16D-1B981A39E1C5}"/>
          </ac:spMkLst>
        </pc:spChg>
        <pc:picChg chg="mod">
          <ac:chgData name="Kowalski, Maciej" userId="S::zceemkj@ucl.ac.uk::0b13e50f-677e-4785-93e6-116ff4a8357a" providerId="AD" clId="Web-{60464F79-5C56-45E6-A0D2-DE666AF0183E}" dt="2021-11-15T12:37:09.606" v="113" actId="14100"/>
          <ac:picMkLst>
            <pc:docMk/>
            <pc:sldMk cId="3692219049" sldId="262"/>
            <ac:picMk id="3" creationId="{406039DC-FB2A-4316-8759-C2AF95F18872}"/>
          </ac:picMkLst>
        </pc:picChg>
        <pc:picChg chg="mod">
          <ac:chgData name="Kowalski, Maciej" userId="S::zceemkj@ucl.ac.uk::0b13e50f-677e-4785-93e6-116ff4a8357a" providerId="AD" clId="Web-{60464F79-5C56-45E6-A0D2-DE666AF0183E}" dt="2021-11-15T12:37:16.403" v="114" actId="14100"/>
          <ac:picMkLst>
            <pc:docMk/>
            <pc:sldMk cId="3692219049" sldId="262"/>
            <ac:picMk id="10" creationId="{98CF342C-22BE-4E4D-9270-56BA1443E082}"/>
          </ac:picMkLst>
        </pc:picChg>
      </pc:sldChg>
      <pc:sldChg chg="modSp">
        <pc:chgData name="Kowalski, Maciej" userId="S::zceemkj@ucl.ac.uk::0b13e50f-677e-4785-93e6-116ff4a8357a" providerId="AD" clId="Web-{60464F79-5C56-45E6-A0D2-DE666AF0183E}" dt="2021-11-15T12:36:25.199" v="110"/>
        <pc:sldMkLst>
          <pc:docMk/>
          <pc:sldMk cId="2775899153" sldId="264"/>
        </pc:sldMkLst>
        <pc:graphicFrameChg chg="mod modGraphic">
          <ac:chgData name="Kowalski, Maciej" userId="S::zceemkj@ucl.ac.uk::0b13e50f-677e-4785-93e6-116ff4a8357a" providerId="AD" clId="Web-{60464F79-5C56-45E6-A0D2-DE666AF0183E}" dt="2021-11-15T12:36:25.199" v="110"/>
          <ac:graphicFrameMkLst>
            <pc:docMk/>
            <pc:sldMk cId="2775899153" sldId="264"/>
            <ac:graphicFrameMk id="4" creationId="{D5BBDA9C-2B30-40C0-8902-B16413C5A336}"/>
          </ac:graphicFrameMkLst>
        </pc:graphicFrameChg>
      </pc:sldChg>
      <pc:sldChg chg="addSp delSp modSp">
        <pc:chgData name="Kowalski, Maciej" userId="S::zceemkj@ucl.ac.uk::0b13e50f-677e-4785-93e6-116ff4a8357a" providerId="AD" clId="Web-{60464F79-5C56-45E6-A0D2-DE666AF0183E}" dt="2021-11-15T12:23:24.068" v="6" actId="14100"/>
        <pc:sldMkLst>
          <pc:docMk/>
          <pc:sldMk cId="3059395022" sldId="270"/>
        </pc:sldMkLst>
        <pc:picChg chg="add mod">
          <ac:chgData name="Kowalski, Maciej" userId="S::zceemkj@ucl.ac.uk::0b13e50f-677e-4785-93e6-116ff4a8357a" providerId="AD" clId="Web-{60464F79-5C56-45E6-A0D2-DE666AF0183E}" dt="2021-11-15T12:23:24.068" v="6" actId="14100"/>
          <ac:picMkLst>
            <pc:docMk/>
            <pc:sldMk cId="3059395022" sldId="270"/>
            <ac:picMk id="3" creationId="{E6B5DD95-12C4-4B36-872B-3B3378CB267E}"/>
          </ac:picMkLst>
        </pc:picChg>
        <pc:picChg chg="del">
          <ac:chgData name="Kowalski, Maciej" userId="S::zceemkj@ucl.ac.uk::0b13e50f-677e-4785-93e6-116ff4a8357a" providerId="AD" clId="Web-{60464F79-5C56-45E6-A0D2-DE666AF0183E}" dt="2021-11-15T12:23:17.287" v="3"/>
          <ac:picMkLst>
            <pc:docMk/>
            <pc:sldMk cId="3059395022" sldId="270"/>
            <ac:picMk id="4" creationId="{513E17B8-EC8B-43B4-A3C0-D28985A073B9}"/>
          </ac:picMkLst>
        </pc:picChg>
      </pc:sldChg>
    </pc:docChg>
  </pc:docChgLst>
  <pc:docChgLst>
    <pc:chgData name="Wang, Zhiyu" userId="S::zcabanq@ucl.ac.uk::01105c91-32b8-4090-9fe0-3623eabd6bdf" providerId="AD" clId="Web-{1B63A3D0-402D-47E5-80F4-317B485BC2E7}"/>
    <pc:docChg chg="modSld">
      <pc:chgData name="Wang, Zhiyu" userId="S::zcabanq@ucl.ac.uk::01105c91-32b8-4090-9fe0-3623eabd6bdf" providerId="AD" clId="Web-{1B63A3D0-402D-47E5-80F4-317B485BC2E7}" dt="2021-11-14T16:20:40.280" v="33" actId="1076"/>
      <pc:docMkLst>
        <pc:docMk/>
      </pc:docMkLst>
      <pc:sldChg chg="addSp delSp modSp mod modClrScheme chgLayout">
        <pc:chgData name="Wang, Zhiyu" userId="S::zcabanq@ucl.ac.uk::01105c91-32b8-4090-9fe0-3623eabd6bdf" providerId="AD" clId="Web-{1B63A3D0-402D-47E5-80F4-317B485BC2E7}" dt="2021-11-14T16:20:40.280" v="33" actId="1076"/>
        <pc:sldMkLst>
          <pc:docMk/>
          <pc:sldMk cId="683424404" sldId="261"/>
        </pc:sldMkLst>
        <pc:spChg chg="mod ord">
          <ac:chgData name="Wang, Zhiyu" userId="S::zcabanq@ucl.ac.uk::01105c91-32b8-4090-9fe0-3623eabd6bdf" providerId="AD" clId="Web-{1B63A3D0-402D-47E5-80F4-317B485BC2E7}" dt="2021-11-14T16:20:15.171" v="26"/>
          <ac:spMkLst>
            <pc:docMk/>
            <pc:sldMk cId="683424404" sldId="261"/>
            <ac:spMk id="2" creationId="{81D907D3-1705-4CDD-AFEC-4C5A48450348}"/>
          </ac:spMkLst>
        </pc:spChg>
        <pc:spChg chg="add del mod ord">
          <ac:chgData name="Wang, Zhiyu" userId="S::zcabanq@ucl.ac.uk::01105c91-32b8-4090-9fe0-3623eabd6bdf" providerId="AD" clId="Web-{1B63A3D0-402D-47E5-80F4-317B485BC2E7}" dt="2021-11-14T16:20:28.811" v="29"/>
          <ac:spMkLst>
            <pc:docMk/>
            <pc:sldMk cId="683424404" sldId="261"/>
            <ac:spMk id="3" creationId="{2B913976-ADE6-469B-94D6-57C9F390CC8E}"/>
          </ac:spMkLst>
        </pc:spChg>
        <pc:spChg chg="add del mod ord">
          <ac:chgData name="Wang, Zhiyu" userId="S::zcabanq@ucl.ac.uk::01105c91-32b8-4090-9fe0-3623eabd6bdf" providerId="AD" clId="Web-{1B63A3D0-402D-47E5-80F4-317B485BC2E7}" dt="2021-11-14T16:20:27.671" v="28"/>
          <ac:spMkLst>
            <pc:docMk/>
            <pc:sldMk cId="683424404" sldId="261"/>
            <ac:spMk id="5" creationId="{AE150F57-E97F-4172-A09B-CCC64555087A}"/>
          </ac:spMkLst>
        </pc:spChg>
        <pc:picChg chg="mod">
          <ac:chgData name="Wang, Zhiyu" userId="S::zcabanq@ucl.ac.uk::01105c91-32b8-4090-9fe0-3623eabd6bdf" providerId="AD" clId="Web-{1B63A3D0-402D-47E5-80F4-317B485BC2E7}" dt="2021-11-14T16:20:40.280" v="33" actId="1076"/>
          <ac:picMkLst>
            <pc:docMk/>
            <pc:sldMk cId="683424404" sldId="261"/>
            <ac:picMk id="4" creationId="{B4A754BB-D9E5-4B45-BDC1-45E75E1F0E35}"/>
          </ac:picMkLst>
        </pc:picChg>
      </pc:sldChg>
      <pc:sldChg chg="modSp">
        <pc:chgData name="Wang, Zhiyu" userId="S::zcabanq@ucl.ac.uk::01105c91-32b8-4090-9fe0-3623eabd6bdf" providerId="AD" clId="Web-{1B63A3D0-402D-47E5-80F4-317B485BC2E7}" dt="2021-11-14T16:19:01.872" v="22" actId="1076"/>
        <pc:sldMkLst>
          <pc:docMk/>
          <pc:sldMk cId="3692219049" sldId="262"/>
        </pc:sldMkLst>
        <pc:picChg chg="mod">
          <ac:chgData name="Wang, Zhiyu" userId="S::zcabanq@ucl.ac.uk::01105c91-32b8-4090-9fe0-3623eabd6bdf" providerId="AD" clId="Web-{1B63A3D0-402D-47E5-80F4-317B485BC2E7}" dt="2021-11-14T16:18:11.778" v="11" actId="1076"/>
          <ac:picMkLst>
            <pc:docMk/>
            <pc:sldMk cId="3692219049" sldId="262"/>
            <ac:picMk id="3" creationId="{406039DC-FB2A-4316-8759-C2AF95F18872}"/>
          </ac:picMkLst>
        </pc:picChg>
        <pc:picChg chg="mod">
          <ac:chgData name="Wang, Zhiyu" userId="S::zcabanq@ucl.ac.uk::01105c91-32b8-4090-9fe0-3623eabd6bdf" providerId="AD" clId="Web-{1B63A3D0-402D-47E5-80F4-317B485BC2E7}" dt="2021-11-14T16:19:01.872" v="22" actId="1076"/>
          <ac:picMkLst>
            <pc:docMk/>
            <pc:sldMk cId="3692219049" sldId="262"/>
            <ac:picMk id="9" creationId="{D133065D-56B0-4BD7-A336-C405CF457829}"/>
          </ac:picMkLst>
        </pc:picChg>
        <pc:picChg chg="mod">
          <ac:chgData name="Wang, Zhiyu" userId="S::zcabanq@ucl.ac.uk::01105c91-32b8-4090-9fe0-3623eabd6bdf" providerId="AD" clId="Web-{1B63A3D0-402D-47E5-80F4-317B485BC2E7}" dt="2021-11-14T16:18:35.997" v="16" actId="1076"/>
          <ac:picMkLst>
            <pc:docMk/>
            <pc:sldMk cId="3692219049" sldId="262"/>
            <ac:picMk id="10" creationId="{98CF342C-22BE-4E4D-9270-56BA1443E082}"/>
          </ac:picMkLst>
        </pc:picChg>
      </pc:sldChg>
    </pc:docChg>
  </pc:docChgLst>
  <pc:docChgLst>
    <pc:chgData clId="Web-{54F81318-6794-4DEB-8B6D-F16EDAE7AC2B}"/>
    <pc:docChg chg="modSld">
      <pc:chgData name="" userId="" providerId="" clId="Web-{54F81318-6794-4DEB-8B6D-F16EDAE7AC2B}" dt="2021-11-13T18:30:47.339" v="0"/>
      <pc:docMkLst>
        <pc:docMk/>
      </pc:docMkLst>
      <pc:sldChg chg="addSp">
        <pc:chgData name="" userId="" providerId="" clId="Web-{54F81318-6794-4DEB-8B6D-F16EDAE7AC2B}" dt="2021-11-13T18:30:47.339" v="0"/>
        <pc:sldMkLst>
          <pc:docMk/>
          <pc:sldMk cId="2406273178" sldId="256"/>
        </pc:sldMkLst>
        <pc:spChg chg="add">
          <ac:chgData name="" userId="" providerId="" clId="Web-{54F81318-6794-4DEB-8B6D-F16EDAE7AC2B}" dt="2021-11-13T18:30:47.339" v="0"/>
          <ac:spMkLst>
            <pc:docMk/>
            <pc:sldMk cId="2406273178" sldId="256"/>
            <ac:spMk id="4" creationId="{964E8998-7C78-43FA-AE44-C5DD22ED49BD}"/>
          </ac:spMkLst>
        </pc:spChg>
      </pc:sldChg>
    </pc:docChg>
  </pc:docChgLst>
  <pc:docChgLst>
    <pc:chgData name="Sainz De La Maza Melon, Nerea" userId="S::zcabsai@ucl.ac.uk::8dd00315-1908-4d05-8e66-8442c71a8a7d" providerId="AD" clId="Web-{904A1D4E-278D-4AF6-AB40-C2A2A4D4FFEE}"/>
    <pc:docChg chg="modSld addMainMaster delMainMaster">
      <pc:chgData name="Sainz De La Maza Melon, Nerea" userId="S::zcabsai@ucl.ac.uk::8dd00315-1908-4d05-8e66-8442c71a8a7d" providerId="AD" clId="Web-{904A1D4E-278D-4AF6-AB40-C2A2A4D4FFEE}" dt="2021-11-13T18:55:37.654" v="108" actId="20577"/>
      <pc:docMkLst>
        <pc:docMk/>
      </pc:docMkLst>
      <pc:sldChg chg="modSp mod modClrScheme chgLayout">
        <pc:chgData name="Sainz De La Maza Melon, Nerea" userId="S::zcabsai@ucl.ac.uk::8dd00315-1908-4d05-8e66-8442c71a8a7d" providerId="AD" clId="Web-{904A1D4E-278D-4AF6-AB40-C2A2A4D4FFEE}" dt="2021-11-13T18:53:36.508" v="54" actId="1076"/>
        <pc:sldMkLst>
          <pc:docMk/>
          <pc:sldMk cId="2406273178" sldId="256"/>
        </pc:sldMkLst>
        <pc:spChg chg="mod ord">
          <ac:chgData name="Sainz De La Maza Melon, Nerea" userId="S::zcabsai@ucl.ac.uk::8dd00315-1908-4d05-8e66-8442c71a8a7d" providerId="AD" clId="Web-{904A1D4E-278D-4AF6-AB40-C2A2A4D4FFEE}" dt="2021-11-13T18:50:18.998" v="17" actId="1076"/>
          <ac:spMkLst>
            <pc:docMk/>
            <pc:sldMk cId="2406273178" sldId="256"/>
            <ac:spMk id="2" creationId="{00000000-0000-0000-0000-000000000000}"/>
          </ac:spMkLst>
        </pc:spChg>
        <pc:spChg chg="mod ord">
          <ac:chgData name="Sainz De La Maza Melon, Nerea" userId="S::zcabsai@ucl.ac.uk::8dd00315-1908-4d05-8e66-8442c71a8a7d" providerId="AD" clId="Web-{904A1D4E-278D-4AF6-AB40-C2A2A4D4FFEE}" dt="2021-11-13T18:53:36.508" v="54" actId="1076"/>
          <ac:spMkLst>
            <pc:docMk/>
            <pc:sldMk cId="2406273178" sldId="256"/>
            <ac:spMk id="3" creationId="{00000000-0000-0000-0000-000000000000}"/>
          </ac:spMkLst>
        </pc:spChg>
      </pc:sldChg>
      <pc:sldChg chg="modSp mod modClrScheme chgLayout">
        <pc:chgData name="Sainz De La Maza Melon, Nerea" userId="S::zcabsai@ucl.ac.uk::8dd00315-1908-4d05-8e66-8442c71a8a7d" providerId="AD" clId="Web-{904A1D4E-278D-4AF6-AB40-C2A2A4D4FFEE}" dt="2021-11-13T18:54:19.885" v="69"/>
        <pc:sldMkLst>
          <pc:docMk/>
          <pc:sldMk cId="3877877718" sldId="257"/>
        </pc:sldMkLst>
        <pc:spChg chg="mod ord">
          <ac:chgData name="Sainz De La Maza Melon, Nerea" userId="S::zcabsai@ucl.ac.uk::8dd00315-1908-4d05-8e66-8442c71a8a7d" providerId="AD" clId="Web-{904A1D4E-278D-4AF6-AB40-C2A2A4D4FFEE}" dt="2021-11-13T18:50:13.529" v="16"/>
          <ac:spMkLst>
            <pc:docMk/>
            <pc:sldMk cId="3877877718" sldId="257"/>
            <ac:spMk id="2" creationId="{53286488-1ED5-4874-BA7E-EDB8F796BDB0}"/>
          </ac:spMkLst>
        </pc:spChg>
        <pc:spChg chg="mod ord">
          <ac:chgData name="Sainz De La Maza Melon, Nerea" userId="S::zcabsai@ucl.ac.uk::8dd00315-1908-4d05-8e66-8442c71a8a7d" providerId="AD" clId="Web-{904A1D4E-278D-4AF6-AB40-C2A2A4D4FFEE}" dt="2021-11-13T18:54:07.900" v="56" actId="20577"/>
          <ac:spMkLst>
            <pc:docMk/>
            <pc:sldMk cId="3877877718" sldId="257"/>
            <ac:spMk id="3" creationId="{21931BE7-80E2-45C5-B21C-E801071A2B64}"/>
          </ac:spMkLst>
        </pc:spChg>
        <pc:graphicFrameChg chg="mod modGraphic">
          <ac:chgData name="Sainz De La Maza Melon, Nerea" userId="S::zcabsai@ucl.ac.uk::8dd00315-1908-4d05-8e66-8442c71a8a7d" providerId="AD" clId="Web-{904A1D4E-278D-4AF6-AB40-C2A2A4D4FFEE}" dt="2021-11-13T18:54:19.885" v="69"/>
          <ac:graphicFrameMkLst>
            <pc:docMk/>
            <pc:sldMk cId="3877877718" sldId="257"/>
            <ac:graphicFrameMk id="4" creationId="{15C315F6-C70C-4819-810F-7A1473F1EA04}"/>
          </ac:graphicFrameMkLst>
        </pc:graphicFrameChg>
      </pc:sldChg>
      <pc:sldChg chg="modSp mod modClrScheme chgLayout">
        <pc:chgData name="Sainz De La Maza Melon, Nerea" userId="S::zcabsai@ucl.ac.uk::8dd00315-1908-4d05-8e66-8442c71a8a7d" providerId="AD" clId="Web-{904A1D4E-278D-4AF6-AB40-C2A2A4D4FFEE}" dt="2021-11-13T18:50:13.529" v="16"/>
        <pc:sldMkLst>
          <pc:docMk/>
          <pc:sldMk cId="3408823564" sldId="258"/>
        </pc:sldMkLst>
        <pc:spChg chg="mod ord">
          <ac:chgData name="Sainz De La Maza Melon, Nerea" userId="S::zcabsai@ucl.ac.uk::8dd00315-1908-4d05-8e66-8442c71a8a7d" providerId="AD" clId="Web-{904A1D4E-278D-4AF6-AB40-C2A2A4D4FFEE}" dt="2021-11-13T18:50:13.529" v="16"/>
          <ac:spMkLst>
            <pc:docMk/>
            <pc:sldMk cId="3408823564" sldId="258"/>
            <ac:spMk id="2" creationId="{ED95D59F-7D19-404A-880E-A7287D6F4900}"/>
          </ac:spMkLst>
        </pc:spChg>
        <pc:spChg chg="mod ord">
          <ac:chgData name="Sainz De La Maza Melon, Nerea" userId="S::zcabsai@ucl.ac.uk::8dd00315-1908-4d05-8e66-8442c71a8a7d" providerId="AD" clId="Web-{904A1D4E-278D-4AF6-AB40-C2A2A4D4FFEE}" dt="2021-11-13T18:50:13.529" v="16"/>
          <ac:spMkLst>
            <pc:docMk/>
            <pc:sldMk cId="3408823564" sldId="258"/>
            <ac:spMk id="3" creationId="{AECD8BED-41C7-4A7D-88EB-AFE64C073B83}"/>
          </ac:spMkLst>
        </pc:spChg>
      </pc:sldChg>
      <pc:sldChg chg="modSp mod modClrScheme chgLayout">
        <pc:chgData name="Sainz De La Maza Melon, Nerea" userId="S::zcabsai@ucl.ac.uk::8dd00315-1908-4d05-8e66-8442c71a8a7d" providerId="AD" clId="Web-{904A1D4E-278D-4AF6-AB40-C2A2A4D4FFEE}" dt="2021-11-13T18:50:13.529" v="16"/>
        <pc:sldMkLst>
          <pc:docMk/>
          <pc:sldMk cId="2177847231" sldId="259"/>
        </pc:sldMkLst>
        <pc:spChg chg="mod ord">
          <ac:chgData name="Sainz De La Maza Melon, Nerea" userId="S::zcabsai@ucl.ac.uk::8dd00315-1908-4d05-8e66-8442c71a8a7d" providerId="AD" clId="Web-{904A1D4E-278D-4AF6-AB40-C2A2A4D4FFEE}" dt="2021-11-13T18:50:13.529" v="16"/>
          <ac:spMkLst>
            <pc:docMk/>
            <pc:sldMk cId="2177847231" sldId="259"/>
            <ac:spMk id="2" creationId="{F301C99C-A178-4066-855C-BB63629AB805}"/>
          </ac:spMkLst>
        </pc:spChg>
        <pc:spChg chg="mod ord">
          <ac:chgData name="Sainz De La Maza Melon, Nerea" userId="S::zcabsai@ucl.ac.uk::8dd00315-1908-4d05-8e66-8442c71a8a7d" providerId="AD" clId="Web-{904A1D4E-278D-4AF6-AB40-C2A2A4D4FFEE}" dt="2021-11-13T18:50:13.529" v="16"/>
          <ac:spMkLst>
            <pc:docMk/>
            <pc:sldMk cId="2177847231" sldId="259"/>
            <ac:spMk id="5" creationId="{42B42E38-4C7C-4161-B326-B2895666F3D2}"/>
          </ac:spMkLst>
        </pc:spChg>
      </pc:sldChg>
      <pc:sldChg chg="modSp mod modClrScheme chgLayout">
        <pc:chgData name="Sainz De La Maza Melon, Nerea" userId="S::zcabsai@ucl.ac.uk::8dd00315-1908-4d05-8e66-8442c71a8a7d" providerId="AD" clId="Web-{904A1D4E-278D-4AF6-AB40-C2A2A4D4FFEE}" dt="2021-11-13T18:55:37.654" v="108" actId="20577"/>
        <pc:sldMkLst>
          <pc:docMk/>
          <pc:sldMk cId="901664695" sldId="260"/>
        </pc:sldMkLst>
        <pc:spChg chg="mod ord">
          <ac:chgData name="Sainz De La Maza Melon, Nerea" userId="S::zcabsai@ucl.ac.uk::8dd00315-1908-4d05-8e66-8442c71a8a7d" providerId="AD" clId="Web-{904A1D4E-278D-4AF6-AB40-C2A2A4D4FFEE}" dt="2021-11-13T18:50:13.529" v="16"/>
          <ac:spMkLst>
            <pc:docMk/>
            <pc:sldMk cId="901664695" sldId="260"/>
            <ac:spMk id="2" creationId="{40D0A6EE-DE1B-4B47-A365-0C3664BE4A69}"/>
          </ac:spMkLst>
        </pc:spChg>
        <pc:spChg chg="mod ord">
          <ac:chgData name="Sainz De La Maza Melon, Nerea" userId="S::zcabsai@ucl.ac.uk::8dd00315-1908-4d05-8e66-8442c71a8a7d" providerId="AD" clId="Web-{904A1D4E-278D-4AF6-AB40-C2A2A4D4FFEE}" dt="2021-11-13T18:55:37.654" v="108" actId="20577"/>
          <ac:spMkLst>
            <pc:docMk/>
            <pc:sldMk cId="901664695" sldId="260"/>
            <ac:spMk id="3" creationId="{A5D0C190-9D25-4D2E-9E65-DF5270C59143}"/>
          </ac:spMkLst>
        </pc:spChg>
      </pc:sldChg>
      <pc:sldChg chg="modSp mod modClrScheme chgLayout">
        <pc:chgData name="Sainz De La Maza Melon, Nerea" userId="S::zcabsai@ucl.ac.uk::8dd00315-1908-4d05-8e66-8442c71a8a7d" providerId="AD" clId="Web-{904A1D4E-278D-4AF6-AB40-C2A2A4D4FFEE}" dt="2021-11-13T18:50:13.529" v="16"/>
        <pc:sldMkLst>
          <pc:docMk/>
          <pc:sldMk cId="683424404" sldId="261"/>
        </pc:sldMkLst>
        <pc:spChg chg="mod ord">
          <ac:chgData name="Sainz De La Maza Melon, Nerea" userId="S::zcabsai@ucl.ac.uk::8dd00315-1908-4d05-8e66-8442c71a8a7d" providerId="AD" clId="Web-{904A1D4E-278D-4AF6-AB40-C2A2A4D4FFEE}" dt="2021-11-13T18:50:13.529" v="16"/>
          <ac:spMkLst>
            <pc:docMk/>
            <pc:sldMk cId="683424404" sldId="261"/>
            <ac:spMk id="2" creationId="{81D907D3-1705-4CDD-AFEC-4C5A48450348}"/>
          </ac:spMkLst>
        </pc:spChg>
        <pc:spChg chg="mod ord">
          <ac:chgData name="Sainz De La Maza Melon, Nerea" userId="S::zcabsai@ucl.ac.uk::8dd00315-1908-4d05-8e66-8442c71a8a7d" providerId="AD" clId="Web-{904A1D4E-278D-4AF6-AB40-C2A2A4D4FFEE}" dt="2021-11-13T18:50:13.529" v="16"/>
          <ac:spMkLst>
            <pc:docMk/>
            <pc:sldMk cId="683424404" sldId="261"/>
            <ac:spMk id="3" creationId="{5466F54E-33C6-4659-A8DB-9AD75E6E6B86}"/>
          </ac:spMkLst>
        </pc:spChg>
      </pc:sldChg>
      <pc:sldChg chg="addSp modSp mod setBg modClrScheme chgLayout">
        <pc:chgData name="Sainz De La Maza Melon, Nerea" userId="S::zcabsai@ucl.ac.uk::8dd00315-1908-4d05-8e66-8442c71a8a7d" providerId="AD" clId="Web-{904A1D4E-278D-4AF6-AB40-C2A2A4D4FFEE}" dt="2021-11-13T18:53:20.757" v="53" actId="1076"/>
        <pc:sldMkLst>
          <pc:docMk/>
          <pc:sldMk cId="3692219049" sldId="262"/>
        </pc:sldMkLst>
        <pc:spChg chg="mod ord">
          <ac:chgData name="Sainz De La Maza Melon, Nerea" userId="S::zcabsai@ucl.ac.uk::8dd00315-1908-4d05-8e66-8442c71a8a7d" providerId="AD" clId="Web-{904A1D4E-278D-4AF6-AB40-C2A2A4D4FFEE}" dt="2021-11-13T18:53:14.100" v="51" actId="20577"/>
          <ac:spMkLst>
            <pc:docMk/>
            <pc:sldMk cId="3692219049" sldId="262"/>
            <ac:spMk id="2" creationId="{F92BE1DE-5B95-46C3-B16D-1B981A39E1C5}"/>
          </ac:spMkLst>
        </pc:spChg>
        <pc:spChg chg="add">
          <ac:chgData name="Sainz De La Maza Melon, Nerea" userId="S::zcabsai@ucl.ac.uk::8dd00315-1908-4d05-8e66-8442c71a8a7d" providerId="AD" clId="Web-{904A1D4E-278D-4AF6-AB40-C2A2A4D4FFEE}" dt="2021-11-13T18:52:03.488" v="35"/>
          <ac:spMkLst>
            <pc:docMk/>
            <pc:sldMk cId="3692219049" sldId="262"/>
            <ac:spMk id="11" creationId="{D3F00AEE-431D-494F-88C1-EC58DFF5295F}"/>
          </ac:spMkLst>
        </pc:spChg>
        <pc:spChg chg="add">
          <ac:chgData name="Sainz De La Maza Melon, Nerea" userId="S::zcabsai@ucl.ac.uk::8dd00315-1908-4d05-8e66-8442c71a8a7d" providerId="AD" clId="Web-{904A1D4E-278D-4AF6-AB40-C2A2A4D4FFEE}" dt="2021-11-13T18:52:03.488" v="35"/>
          <ac:spMkLst>
            <pc:docMk/>
            <pc:sldMk cId="3692219049" sldId="262"/>
            <ac:spMk id="13" creationId="{CDAB6AAC-029F-41DE-BE2F-A9D439D2C424}"/>
          </ac:spMkLst>
        </pc:spChg>
        <pc:spChg chg="add">
          <ac:chgData name="Sainz De La Maza Melon, Nerea" userId="S::zcabsai@ucl.ac.uk::8dd00315-1908-4d05-8e66-8442c71a8a7d" providerId="AD" clId="Web-{904A1D4E-278D-4AF6-AB40-C2A2A4D4FFEE}" dt="2021-11-13T18:52:03.488" v="35"/>
          <ac:spMkLst>
            <pc:docMk/>
            <pc:sldMk cId="3692219049" sldId="262"/>
            <ac:spMk id="17" creationId="{CC90B2FC-5754-43E9-B9FA-D0B9A6B208D4}"/>
          </ac:spMkLst>
        </pc:spChg>
        <pc:spChg chg="add">
          <ac:chgData name="Sainz De La Maza Melon, Nerea" userId="S::zcabsai@ucl.ac.uk::8dd00315-1908-4d05-8e66-8442c71a8a7d" providerId="AD" clId="Web-{904A1D4E-278D-4AF6-AB40-C2A2A4D4FFEE}" dt="2021-11-13T18:52:03.488" v="35"/>
          <ac:spMkLst>
            <pc:docMk/>
            <pc:sldMk cId="3692219049" sldId="262"/>
            <ac:spMk id="19" creationId="{9C047C1F-3D26-4A7E-9062-9190DB1EF6DE}"/>
          </ac:spMkLst>
        </pc:spChg>
        <pc:spChg chg="add">
          <ac:chgData name="Sainz De La Maza Melon, Nerea" userId="S::zcabsai@ucl.ac.uk::8dd00315-1908-4d05-8e66-8442c71a8a7d" providerId="AD" clId="Web-{904A1D4E-278D-4AF6-AB40-C2A2A4D4FFEE}" dt="2021-11-13T18:52:03.488" v="35"/>
          <ac:spMkLst>
            <pc:docMk/>
            <pc:sldMk cId="3692219049" sldId="262"/>
            <ac:spMk id="21" creationId="{0BC35EC2-C14F-497A-9E1C-D9E830165AE7}"/>
          </ac:spMkLst>
        </pc:spChg>
        <pc:spChg chg="add">
          <ac:chgData name="Sainz De La Maza Melon, Nerea" userId="S::zcabsai@ucl.ac.uk::8dd00315-1908-4d05-8e66-8442c71a8a7d" providerId="AD" clId="Web-{904A1D4E-278D-4AF6-AB40-C2A2A4D4FFEE}" dt="2021-11-13T18:52:03.488" v="35"/>
          <ac:spMkLst>
            <pc:docMk/>
            <pc:sldMk cId="3692219049" sldId="262"/>
            <ac:spMk id="25" creationId="{F25B651D-AB52-44B4-9F7B-DC23F5A7E853}"/>
          </ac:spMkLst>
        </pc:spChg>
        <pc:spChg chg="add">
          <ac:chgData name="Sainz De La Maza Melon, Nerea" userId="S::zcabsai@ucl.ac.uk::8dd00315-1908-4d05-8e66-8442c71a8a7d" providerId="AD" clId="Web-{904A1D4E-278D-4AF6-AB40-C2A2A4D4FFEE}" dt="2021-11-13T18:52:03.488" v="35"/>
          <ac:spMkLst>
            <pc:docMk/>
            <pc:sldMk cId="3692219049" sldId="262"/>
            <ac:spMk id="27" creationId="{B2857A16-A25E-49D3-A064-B19068C5AF1D}"/>
          </ac:spMkLst>
        </pc:spChg>
        <pc:picChg chg="mod ord">
          <ac:chgData name="Sainz De La Maza Melon, Nerea" userId="S::zcabsai@ucl.ac.uk::8dd00315-1908-4d05-8e66-8442c71a8a7d" providerId="AD" clId="Web-{904A1D4E-278D-4AF6-AB40-C2A2A4D4FFEE}" dt="2021-11-13T18:53:20.757" v="53" actId="1076"/>
          <ac:picMkLst>
            <pc:docMk/>
            <pc:sldMk cId="3692219049" sldId="262"/>
            <ac:picMk id="4" creationId="{F0916B2D-E06F-4A7A-AD39-2BB53B23C8F7}"/>
          </ac:picMkLst>
        </pc:picChg>
        <pc:picChg chg="mod">
          <ac:chgData name="Sainz De La Maza Melon, Nerea" userId="S::zcabsai@ucl.ac.uk::8dd00315-1908-4d05-8e66-8442c71a8a7d" providerId="AD" clId="Web-{904A1D4E-278D-4AF6-AB40-C2A2A4D4FFEE}" dt="2021-11-13T18:53:17.116" v="52" actId="1076"/>
          <ac:picMkLst>
            <pc:docMk/>
            <pc:sldMk cId="3692219049" sldId="262"/>
            <ac:picMk id="5" creationId="{E0B17C47-E7D6-4930-A0DF-C3E2709843B5}"/>
          </ac:picMkLst>
        </pc:picChg>
        <pc:picChg chg="mod">
          <ac:chgData name="Sainz De La Maza Melon, Nerea" userId="S::zcabsai@ucl.ac.uk::8dd00315-1908-4d05-8e66-8442c71a8a7d" providerId="AD" clId="Web-{904A1D4E-278D-4AF6-AB40-C2A2A4D4FFEE}" dt="2021-11-13T18:52:33.427" v="45" actId="14100"/>
          <ac:picMkLst>
            <pc:docMk/>
            <pc:sldMk cId="3692219049" sldId="262"/>
            <ac:picMk id="6" creationId="{2BBC5C83-6412-4DD6-B56A-4BAC79B149C6}"/>
          </ac:picMkLst>
        </pc:picChg>
        <pc:cxnChg chg="add">
          <ac:chgData name="Sainz De La Maza Melon, Nerea" userId="S::zcabsai@ucl.ac.uk::8dd00315-1908-4d05-8e66-8442c71a8a7d" providerId="AD" clId="Web-{904A1D4E-278D-4AF6-AB40-C2A2A4D4FFEE}" dt="2021-11-13T18:52:03.488" v="35"/>
          <ac:cxnSpMkLst>
            <pc:docMk/>
            <pc:sldMk cId="3692219049" sldId="262"/>
            <ac:cxnSpMk id="15" creationId="{48CAA1E7-B772-4FC1-9062-39237998D927}"/>
          </ac:cxnSpMkLst>
        </pc:cxnChg>
        <pc:cxnChg chg="add">
          <ac:chgData name="Sainz De La Maza Melon, Nerea" userId="S::zcabsai@ucl.ac.uk::8dd00315-1908-4d05-8e66-8442c71a8a7d" providerId="AD" clId="Web-{904A1D4E-278D-4AF6-AB40-C2A2A4D4FFEE}" dt="2021-11-13T18:52:03.488" v="35"/>
          <ac:cxnSpMkLst>
            <pc:docMk/>
            <pc:sldMk cId="3692219049" sldId="262"/>
            <ac:cxnSpMk id="23" creationId="{F79AE2A0-0689-4CEA-B92C-1F56FAD6999A}"/>
          </ac:cxnSpMkLst>
        </pc:cxnChg>
      </pc:sldChg>
      <pc:sldChg chg="delSp modSp mod modClrScheme chgLayout">
        <pc:chgData name="Sainz De La Maza Melon, Nerea" userId="S::zcabsai@ucl.ac.uk::8dd00315-1908-4d05-8e66-8442c71a8a7d" providerId="AD" clId="Web-{904A1D4E-278D-4AF6-AB40-C2A2A4D4FFEE}" dt="2021-11-13T18:55:16.497" v="91"/>
        <pc:sldMkLst>
          <pc:docMk/>
          <pc:sldMk cId="4059642454" sldId="263"/>
        </pc:sldMkLst>
        <pc:spChg chg="mod ord">
          <ac:chgData name="Sainz De La Maza Melon, Nerea" userId="S::zcabsai@ucl.ac.uk::8dd00315-1908-4d05-8e66-8442c71a8a7d" providerId="AD" clId="Web-{904A1D4E-278D-4AF6-AB40-C2A2A4D4FFEE}" dt="2021-11-13T18:50:13.529" v="16"/>
          <ac:spMkLst>
            <pc:docMk/>
            <pc:sldMk cId="4059642454" sldId="263"/>
            <ac:spMk id="2" creationId="{4EB922C2-B4DC-4F85-A58B-BDB25C20D523}"/>
          </ac:spMkLst>
        </pc:spChg>
        <pc:spChg chg="del">
          <ac:chgData name="Sainz De La Maza Melon, Nerea" userId="S::zcabsai@ucl.ac.uk::8dd00315-1908-4d05-8e66-8442c71a8a7d" providerId="AD" clId="Web-{904A1D4E-278D-4AF6-AB40-C2A2A4D4FFEE}" dt="2021-11-13T18:54:38.339" v="70"/>
          <ac:spMkLst>
            <pc:docMk/>
            <pc:sldMk cId="4059642454" sldId="263"/>
            <ac:spMk id="6" creationId="{3BEC21B1-2363-4811-A709-966BD24AC1D0}"/>
          </ac:spMkLst>
        </pc:spChg>
        <pc:graphicFrameChg chg="mod ord modGraphic">
          <ac:chgData name="Sainz De La Maza Melon, Nerea" userId="S::zcabsai@ucl.ac.uk::8dd00315-1908-4d05-8e66-8442c71a8a7d" providerId="AD" clId="Web-{904A1D4E-278D-4AF6-AB40-C2A2A4D4FFEE}" dt="2021-11-13T18:55:16.497" v="91"/>
          <ac:graphicFrameMkLst>
            <pc:docMk/>
            <pc:sldMk cId="4059642454" sldId="263"/>
            <ac:graphicFrameMk id="5" creationId="{E866FE1D-4336-4CEE-87F2-CF8FD9F0CBD9}"/>
          </ac:graphicFrameMkLst>
        </pc:graphicFrameChg>
      </pc:sldChg>
      <pc:sldChg chg="modSp mod modClrScheme chgLayout">
        <pc:chgData name="Sainz De La Maza Melon, Nerea" userId="S::zcabsai@ucl.ac.uk::8dd00315-1908-4d05-8e66-8442c71a8a7d" providerId="AD" clId="Web-{904A1D4E-278D-4AF6-AB40-C2A2A4D4FFEE}" dt="2021-11-13T18:55:27.638" v="107"/>
        <pc:sldMkLst>
          <pc:docMk/>
          <pc:sldMk cId="2775899153" sldId="264"/>
        </pc:sldMkLst>
        <pc:spChg chg="mod ord">
          <ac:chgData name="Sainz De La Maza Melon, Nerea" userId="S::zcabsai@ucl.ac.uk::8dd00315-1908-4d05-8e66-8442c71a8a7d" providerId="AD" clId="Web-{904A1D4E-278D-4AF6-AB40-C2A2A4D4FFEE}" dt="2021-11-13T18:50:13.529" v="16"/>
          <ac:spMkLst>
            <pc:docMk/>
            <pc:sldMk cId="2775899153" sldId="264"/>
            <ac:spMk id="2" creationId="{5D6EAAD8-77B9-476E-A398-58E42BBDBE90}"/>
          </ac:spMkLst>
        </pc:spChg>
        <pc:graphicFrameChg chg="mod ord modGraphic">
          <ac:chgData name="Sainz De La Maza Melon, Nerea" userId="S::zcabsai@ucl.ac.uk::8dd00315-1908-4d05-8e66-8442c71a8a7d" providerId="AD" clId="Web-{904A1D4E-278D-4AF6-AB40-C2A2A4D4FFEE}" dt="2021-11-13T18:55:27.638" v="107"/>
          <ac:graphicFrameMkLst>
            <pc:docMk/>
            <pc:sldMk cId="2775899153" sldId="264"/>
            <ac:graphicFrameMk id="4" creationId="{D5BBDA9C-2B30-40C0-8902-B16413C5A336}"/>
          </ac:graphicFrameMkLst>
        </pc:graphicFrameChg>
      </pc:sldChg>
      <pc:sldMasterChg chg="del delSldLayout">
        <pc:chgData name="Sainz De La Maza Melon, Nerea" userId="S::zcabsai@ucl.ac.uk::8dd00315-1908-4d05-8e66-8442c71a8a7d" providerId="AD" clId="Web-{904A1D4E-278D-4AF6-AB40-C2A2A4D4FFEE}" dt="2021-11-13T18:50:00.341" v="15"/>
        <pc:sldMasterMkLst>
          <pc:docMk/>
          <pc:sldMasterMk cId="2933118997" sldId="2147483648"/>
        </pc:sldMasterMkLst>
        <pc:sldLayoutChg chg="del">
          <pc:chgData name="Sainz De La Maza Melon, Nerea" userId="S::zcabsai@ucl.ac.uk::8dd00315-1908-4d05-8e66-8442c71a8a7d" providerId="AD" clId="Web-{904A1D4E-278D-4AF6-AB40-C2A2A4D4FFEE}" dt="2021-11-13T18:50:00.341" v="15"/>
          <pc:sldLayoutMkLst>
            <pc:docMk/>
            <pc:sldMasterMk cId="2933118997" sldId="2147483648"/>
            <pc:sldLayoutMk cId="2288191458" sldId="2147483649"/>
          </pc:sldLayoutMkLst>
        </pc:sldLayoutChg>
        <pc:sldLayoutChg chg="del">
          <pc:chgData name="Sainz De La Maza Melon, Nerea" userId="S::zcabsai@ucl.ac.uk::8dd00315-1908-4d05-8e66-8442c71a8a7d" providerId="AD" clId="Web-{904A1D4E-278D-4AF6-AB40-C2A2A4D4FFEE}" dt="2021-11-13T18:50:00.341" v="15"/>
          <pc:sldLayoutMkLst>
            <pc:docMk/>
            <pc:sldMasterMk cId="2933118997" sldId="2147483648"/>
            <pc:sldLayoutMk cId="3398174421" sldId="2147483650"/>
          </pc:sldLayoutMkLst>
        </pc:sldLayoutChg>
        <pc:sldLayoutChg chg="del">
          <pc:chgData name="Sainz De La Maza Melon, Nerea" userId="S::zcabsai@ucl.ac.uk::8dd00315-1908-4d05-8e66-8442c71a8a7d" providerId="AD" clId="Web-{904A1D4E-278D-4AF6-AB40-C2A2A4D4FFEE}" dt="2021-11-13T18:50:00.341" v="15"/>
          <pc:sldLayoutMkLst>
            <pc:docMk/>
            <pc:sldMasterMk cId="2933118997" sldId="2147483648"/>
            <pc:sldLayoutMk cId="2339700568" sldId="2147483651"/>
          </pc:sldLayoutMkLst>
        </pc:sldLayoutChg>
        <pc:sldLayoutChg chg="del">
          <pc:chgData name="Sainz De La Maza Melon, Nerea" userId="S::zcabsai@ucl.ac.uk::8dd00315-1908-4d05-8e66-8442c71a8a7d" providerId="AD" clId="Web-{904A1D4E-278D-4AF6-AB40-C2A2A4D4FFEE}" dt="2021-11-13T18:50:00.341" v="15"/>
          <pc:sldLayoutMkLst>
            <pc:docMk/>
            <pc:sldMasterMk cId="2933118997" sldId="2147483648"/>
            <pc:sldLayoutMk cId="979029867" sldId="2147483652"/>
          </pc:sldLayoutMkLst>
        </pc:sldLayoutChg>
        <pc:sldLayoutChg chg="del">
          <pc:chgData name="Sainz De La Maza Melon, Nerea" userId="S::zcabsai@ucl.ac.uk::8dd00315-1908-4d05-8e66-8442c71a8a7d" providerId="AD" clId="Web-{904A1D4E-278D-4AF6-AB40-C2A2A4D4FFEE}" dt="2021-11-13T18:50:00.341" v="15"/>
          <pc:sldLayoutMkLst>
            <pc:docMk/>
            <pc:sldMasterMk cId="2933118997" sldId="2147483648"/>
            <pc:sldLayoutMk cId="1752394269" sldId="2147483653"/>
          </pc:sldLayoutMkLst>
        </pc:sldLayoutChg>
        <pc:sldLayoutChg chg="del">
          <pc:chgData name="Sainz De La Maza Melon, Nerea" userId="S::zcabsai@ucl.ac.uk::8dd00315-1908-4d05-8e66-8442c71a8a7d" providerId="AD" clId="Web-{904A1D4E-278D-4AF6-AB40-C2A2A4D4FFEE}" dt="2021-11-13T18:50:00.341" v="15"/>
          <pc:sldLayoutMkLst>
            <pc:docMk/>
            <pc:sldMasterMk cId="2933118997" sldId="2147483648"/>
            <pc:sldLayoutMk cId="3630658609" sldId="2147483654"/>
          </pc:sldLayoutMkLst>
        </pc:sldLayoutChg>
        <pc:sldLayoutChg chg="del">
          <pc:chgData name="Sainz De La Maza Melon, Nerea" userId="S::zcabsai@ucl.ac.uk::8dd00315-1908-4d05-8e66-8442c71a8a7d" providerId="AD" clId="Web-{904A1D4E-278D-4AF6-AB40-C2A2A4D4FFEE}" dt="2021-11-13T18:50:00.341" v="15"/>
          <pc:sldLayoutMkLst>
            <pc:docMk/>
            <pc:sldMasterMk cId="2933118997" sldId="2147483648"/>
            <pc:sldLayoutMk cId="3682375612" sldId="2147483655"/>
          </pc:sldLayoutMkLst>
        </pc:sldLayoutChg>
        <pc:sldLayoutChg chg="del">
          <pc:chgData name="Sainz De La Maza Melon, Nerea" userId="S::zcabsai@ucl.ac.uk::8dd00315-1908-4d05-8e66-8442c71a8a7d" providerId="AD" clId="Web-{904A1D4E-278D-4AF6-AB40-C2A2A4D4FFEE}" dt="2021-11-13T18:50:00.341" v="15"/>
          <pc:sldLayoutMkLst>
            <pc:docMk/>
            <pc:sldMasterMk cId="2933118997" sldId="2147483648"/>
            <pc:sldLayoutMk cId="1360449816" sldId="2147483656"/>
          </pc:sldLayoutMkLst>
        </pc:sldLayoutChg>
        <pc:sldLayoutChg chg="del">
          <pc:chgData name="Sainz De La Maza Melon, Nerea" userId="S::zcabsai@ucl.ac.uk::8dd00315-1908-4d05-8e66-8442c71a8a7d" providerId="AD" clId="Web-{904A1D4E-278D-4AF6-AB40-C2A2A4D4FFEE}" dt="2021-11-13T18:50:00.341" v="15"/>
          <pc:sldLayoutMkLst>
            <pc:docMk/>
            <pc:sldMasterMk cId="2933118997" sldId="2147483648"/>
            <pc:sldLayoutMk cId="383603595" sldId="2147483657"/>
          </pc:sldLayoutMkLst>
        </pc:sldLayoutChg>
        <pc:sldLayoutChg chg="del">
          <pc:chgData name="Sainz De La Maza Melon, Nerea" userId="S::zcabsai@ucl.ac.uk::8dd00315-1908-4d05-8e66-8442c71a8a7d" providerId="AD" clId="Web-{904A1D4E-278D-4AF6-AB40-C2A2A4D4FFEE}" dt="2021-11-13T18:50:00.341" v="15"/>
          <pc:sldLayoutMkLst>
            <pc:docMk/>
            <pc:sldMasterMk cId="2933118997" sldId="2147483648"/>
            <pc:sldLayoutMk cId="541863252" sldId="2147483658"/>
          </pc:sldLayoutMkLst>
        </pc:sldLayoutChg>
        <pc:sldLayoutChg chg="del">
          <pc:chgData name="Sainz De La Maza Melon, Nerea" userId="S::zcabsai@ucl.ac.uk::8dd00315-1908-4d05-8e66-8442c71a8a7d" providerId="AD" clId="Web-{904A1D4E-278D-4AF6-AB40-C2A2A4D4FFEE}" dt="2021-11-13T18:50:00.341" v="15"/>
          <pc:sldLayoutMkLst>
            <pc:docMk/>
            <pc:sldMasterMk cId="2933118997" sldId="2147483648"/>
            <pc:sldLayoutMk cId="2215096201" sldId="2147483659"/>
          </pc:sldLayoutMkLst>
        </pc:sldLayoutChg>
      </pc:sldMasterChg>
      <pc:sldMasterChg chg="add del addSldLayout delSldLayout modSldLayout">
        <pc:chgData name="Sainz De La Maza Melon, Nerea" userId="S::zcabsai@ucl.ac.uk::8dd00315-1908-4d05-8e66-8442c71a8a7d" providerId="AD" clId="Web-{904A1D4E-278D-4AF6-AB40-C2A2A4D4FFEE}" dt="2021-11-13T18:50:13.529" v="16"/>
        <pc:sldMasterMkLst>
          <pc:docMk/>
          <pc:sldMasterMk cId="1101536641" sldId="2147483660"/>
        </pc:sldMasterMkLst>
        <pc:sldLayoutChg chg="add del mod replId">
          <pc:chgData name="Sainz De La Maza Melon, Nerea" userId="S::zcabsai@ucl.ac.uk::8dd00315-1908-4d05-8e66-8442c71a8a7d" providerId="AD" clId="Web-{904A1D4E-278D-4AF6-AB40-C2A2A4D4FFEE}" dt="2021-11-13T18:50:13.529" v="16"/>
          <pc:sldLayoutMkLst>
            <pc:docMk/>
            <pc:sldMasterMk cId="1101536641" sldId="2147483660"/>
            <pc:sldLayoutMk cId="258305377" sldId="2147483661"/>
          </pc:sldLayoutMkLst>
        </pc:sldLayoutChg>
        <pc:sldLayoutChg chg="add del mod replId">
          <pc:chgData name="Sainz De La Maza Melon, Nerea" userId="S::zcabsai@ucl.ac.uk::8dd00315-1908-4d05-8e66-8442c71a8a7d" providerId="AD" clId="Web-{904A1D4E-278D-4AF6-AB40-C2A2A4D4FFEE}" dt="2021-11-13T18:50:13.529" v="16"/>
          <pc:sldLayoutMkLst>
            <pc:docMk/>
            <pc:sldMasterMk cId="1101536641" sldId="2147483660"/>
            <pc:sldLayoutMk cId="2829641907" sldId="2147483662"/>
          </pc:sldLayoutMkLst>
        </pc:sldLayoutChg>
        <pc:sldLayoutChg chg="add del mod replId">
          <pc:chgData name="Sainz De La Maza Melon, Nerea" userId="S::zcabsai@ucl.ac.uk::8dd00315-1908-4d05-8e66-8442c71a8a7d" providerId="AD" clId="Web-{904A1D4E-278D-4AF6-AB40-C2A2A4D4FFEE}" dt="2021-11-13T18:50:13.529" v="16"/>
          <pc:sldLayoutMkLst>
            <pc:docMk/>
            <pc:sldMasterMk cId="1101536641" sldId="2147483660"/>
            <pc:sldLayoutMk cId="2460212785" sldId="2147483663"/>
          </pc:sldLayoutMkLst>
        </pc:sldLayoutChg>
        <pc:sldLayoutChg chg="add del mod replId">
          <pc:chgData name="Sainz De La Maza Melon, Nerea" userId="S::zcabsai@ucl.ac.uk::8dd00315-1908-4d05-8e66-8442c71a8a7d" providerId="AD" clId="Web-{904A1D4E-278D-4AF6-AB40-C2A2A4D4FFEE}" dt="2021-11-13T18:50:13.529" v="16"/>
          <pc:sldLayoutMkLst>
            <pc:docMk/>
            <pc:sldMasterMk cId="1101536641" sldId="2147483660"/>
            <pc:sldLayoutMk cId="748017862" sldId="2147483664"/>
          </pc:sldLayoutMkLst>
        </pc:sldLayoutChg>
        <pc:sldLayoutChg chg="add del mod replId">
          <pc:chgData name="Sainz De La Maza Melon, Nerea" userId="S::zcabsai@ucl.ac.uk::8dd00315-1908-4d05-8e66-8442c71a8a7d" providerId="AD" clId="Web-{904A1D4E-278D-4AF6-AB40-C2A2A4D4FFEE}" dt="2021-11-13T18:50:13.529" v="16"/>
          <pc:sldLayoutMkLst>
            <pc:docMk/>
            <pc:sldMasterMk cId="1101536641" sldId="2147483660"/>
            <pc:sldLayoutMk cId="727569390" sldId="2147483665"/>
          </pc:sldLayoutMkLst>
        </pc:sldLayoutChg>
        <pc:sldLayoutChg chg="add del mod replId">
          <pc:chgData name="Sainz De La Maza Melon, Nerea" userId="S::zcabsai@ucl.ac.uk::8dd00315-1908-4d05-8e66-8442c71a8a7d" providerId="AD" clId="Web-{904A1D4E-278D-4AF6-AB40-C2A2A4D4FFEE}" dt="2021-11-13T18:50:13.529" v="16"/>
          <pc:sldLayoutMkLst>
            <pc:docMk/>
            <pc:sldMasterMk cId="1101536641" sldId="2147483660"/>
            <pc:sldLayoutMk cId="1933002898" sldId="2147483666"/>
          </pc:sldLayoutMkLst>
        </pc:sldLayoutChg>
        <pc:sldLayoutChg chg="add del mod replId">
          <pc:chgData name="Sainz De La Maza Melon, Nerea" userId="S::zcabsai@ucl.ac.uk::8dd00315-1908-4d05-8e66-8442c71a8a7d" providerId="AD" clId="Web-{904A1D4E-278D-4AF6-AB40-C2A2A4D4FFEE}" dt="2021-11-13T18:50:13.529" v="16"/>
          <pc:sldLayoutMkLst>
            <pc:docMk/>
            <pc:sldMasterMk cId="1101536641" sldId="2147483660"/>
            <pc:sldLayoutMk cId="189933113" sldId="2147483667"/>
          </pc:sldLayoutMkLst>
        </pc:sldLayoutChg>
        <pc:sldLayoutChg chg="add del mod replId">
          <pc:chgData name="Sainz De La Maza Melon, Nerea" userId="S::zcabsai@ucl.ac.uk::8dd00315-1908-4d05-8e66-8442c71a8a7d" providerId="AD" clId="Web-{904A1D4E-278D-4AF6-AB40-C2A2A4D4FFEE}" dt="2021-11-13T18:50:13.529" v="16"/>
          <pc:sldLayoutMkLst>
            <pc:docMk/>
            <pc:sldMasterMk cId="1101536641" sldId="2147483660"/>
            <pc:sldLayoutMk cId="3899070574" sldId="2147483668"/>
          </pc:sldLayoutMkLst>
        </pc:sldLayoutChg>
        <pc:sldLayoutChg chg="add del mod replId">
          <pc:chgData name="Sainz De La Maza Melon, Nerea" userId="S::zcabsai@ucl.ac.uk::8dd00315-1908-4d05-8e66-8442c71a8a7d" providerId="AD" clId="Web-{904A1D4E-278D-4AF6-AB40-C2A2A4D4FFEE}" dt="2021-11-13T18:50:13.529" v="16"/>
          <pc:sldLayoutMkLst>
            <pc:docMk/>
            <pc:sldMasterMk cId="1101536641" sldId="2147483660"/>
            <pc:sldLayoutMk cId="462212529" sldId="2147483669"/>
          </pc:sldLayoutMkLst>
        </pc:sldLayoutChg>
        <pc:sldLayoutChg chg="add del mod replId">
          <pc:chgData name="Sainz De La Maza Melon, Nerea" userId="S::zcabsai@ucl.ac.uk::8dd00315-1908-4d05-8e66-8442c71a8a7d" providerId="AD" clId="Web-{904A1D4E-278D-4AF6-AB40-C2A2A4D4FFEE}" dt="2021-11-13T18:50:13.529" v="16"/>
          <pc:sldLayoutMkLst>
            <pc:docMk/>
            <pc:sldMasterMk cId="1101536641" sldId="2147483660"/>
            <pc:sldLayoutMk cId="4123667966" sldId="2147483670"/>
          </pc:sldLayoutMkLst>
        </pc:sldLayoutChg>
        <pc:sldLayoutChg chg="add del mod replId">
          <pc:chgData name="Sainz De La Maza Melon, Nerea" userId="S::zcabsai@ucl.ac.uk::8dd00315-1908-4d05-8e66-8442c71a8a7d" providerId="AD" clId="Web-{904A1D4E-278D-4AF6-AB40-C2A2A4D4FFEE}" dt="2021-11-13T18:50:13.529" v="16"/>
          <pc:sldLayoutMkLst>
            <pc:docMk/>
            <pc:sldMasterMk cId="1101536641" sldId="2147483660"/>
            <pc:sldLayoutMk cId="2301712396" sldId="2147483671"/>
          </pc:sldLayoutMkLst>
        </pc:sldLayoutChg>
      </pc:sldMasterChg>
      <pc:sldMasterChg chg="add addSldLayout modSldLayout">
        <pc:chgData name="Sainz De La Maza Melon, Nerea" userId="S::zcabsai@ucl.ac.uk::8dd00315-1908-4d05-8e66-8442c71a8a7d" providerId="AD" clId="Web-{904A1D4E-278D-4AF6-AB40-C2A2A4D4FFEE}" dt="2021-11-13T18:50:13.529" v="16"/>
        <pc:sldMasterMkLst>
          <pc:docMk/>
          <pc:sldMasterMk cId="3810004150" sldId="2147483672"/>
        </pc:sldMasterMkLst>
        <pc:sldLayoutChg chg="add mod replId">
          <pc:chgData name="Sainz De La Maza Melon, Nerea" userId="S::zcabsai@ucl.ac.uk::8dd00315-1908-4d05-8e66-8442c71a8a7d" providerId="AD" clId="Web-{904A1D4E-278D-4AF6-AB40-C2A2A4D4FFEE}" dt="2021-11-13T18:50:13.529" v="16"/>
          <pc:sldLayoutMkLst>
            <pc:docMk/>
            <pc:sldMasterMk cId="3810004150" sldId="2147483672"/>
            <pc:sldLayoutMk cId="3639367894" sldId="2147483673"/>
          </pc:sldLayoutMkLst>
        </pc:sldLayoutChg>
        <pc:sldLayoutChg chg="add mod replId">
          <pc:chgData name="Sainz De La Maza Melon, Nerea" userId="S::zcabsai@ucl.ac.uk::8dd00315-1908-4d05-8e66-8442c71a8a7d" providerId="AD" clId="Web-{904A1D4E-278D-4AF6-AB40-C2A2A4D4FFEE}" dt="2021-11-13T18:50:13.529" v="16"/>
          <pc:sldLayoutMkLst>
            <pc:docMk/>
            <pc:sldMasterMk cId="3810004150" sldId="2147483672"/>
            <pc:sldLayoutMk cId="202452227" sldId="2147483674"/>
          </pc:sldLayoutMkLst>
        </pc:sldLayoutChg>
        <pc:sldLayoutChg chg="add mod replId">
          <pc:chgData name="Sainz De La Maza Melon, Nerea" userId="S::zcabsai@ucl.ac.uk::8dd00315-1908-4d05-8e66-8442c71a8a7d" providerId="AD" clId="Web-{904A1D4E-278D-4AF6-AB40-C2A2A4D4FFEE}" dt="2021-11-13T18:50:13.529" v="16"/>
          <pc:sldLayoutMkLst>
            <pc:docMk/>
            <pc:sldMasterMk cId="3810004150" sldId="2147483672"/>
            <pc:sldLayoutMk cId="289595209" sldId="2147483675"/>
          </pc:sldLayoutMkLst>
        </pc:sldLayoutChg>
        <pc:sldLayoutChg chg="add mod replId">
          <pc:chgData name="Sainz De La Maza Melon, Nerea" userId="S::zcabsai@ucl.ac.uk::8dd00315-1908-4d05-8e66-8442c71a8a7d" providerId="AD" clId="Web-{904A1D4E-278D-4AF6-AB40-C2A2A4D4FFEE}" dt="2021-11-13T18:50:13.529" v="16"/>
          <pc:sldLayoutMkLst>
            <pc:docMk/>
            <pc:sldMasterMk cId="3810004150" sldId="2147483672"/>
            <pc:sldLayoutMk cId="67837181" sldId="2147483676"/>
          </pc:sldLayoutMkLst>
        </pc:sldLayoutChg>
        <pc:sldLayoutChg chg="add mod replId">
          <pc:chgData name="Sainz De La Maza Melon, Nerea" userId="S::zcabsai@ucl.ac.uk::8dd00315-1908-4d05-8e66-8442c71a8a7d" providerId="AD" clId="Web-{904A1D4E-278D-4AF6-AB40-C2A2A4D4FFEE}" dt="2021-11-13T18:50:13.529" v="16"/>
          <pc:sldLayoutMkLst>
            <pc:docMk/>
            <pc:sldMasterMk cId="3810004150" sldId="2147483672"/>
            <pc:sldLayoutMk cId="2301736958" sldId="2147483677"/>
          </pc:sldLayoutMkLst>
        </pc:sldLayoutChg>
        <pc:sldLayoutChg chg="add mod replId">
          <pc:chgData name="Sainz De La Maza Melon, Nerea" userId="S::zcabsai@ucl.ac.uk::8dd00315-1908-4d05-8e66-8442c71a8a7d" providerId="AD" clId="Web-{904A1D4E-278D-4AF6-AB40-C2A2A4D4FFEE}" dt="2021-11-13T18:50:13.529" v="16"/>
          <pc:sldLayoutMkLst>
            <pc:docMk/>
            <pc:sldMasterMk cId="3810004150" sldId="2147483672"/>
            <pc:sldLayoutMk cId="3862729853" sldId="2147483678"/>
          </pc:sldLayoutMkLst>
        </pc:sldLayoutChg>
        <pc:sldLayoutChg chg="add mod replId">
          <pc:chgData name="Sainz De La Maza Melon, Nerea" userId="S::zcabsai@ucl.ac.uk::8dd00315-1908-4d05-8e66-8442c71a8a7d" providerId="AD" clId="Web-{904A1D4E-278D-4AF6-AB40-C2A2A4D4FFEE}" dt="2021-11-13T18:50:13.529" v="16"/>
          <pc:sldLayoutMkLst>
            <pc:docMk/>
            <pc:sldMasterMk cId="3810004150" sldId="2147483672"/>
            <pc:sldLayoutMk cId="362321098" sldId="2147483679"/>
          </pc:sldLayoutMkLst>
        </pc:sldLayoutChg>
        <pc:sldLayoutChg chg="add mod replId">
          <pc:chgData name="Sainz De La Maza Melon, Nerea" userId="S::zcabsai@ucl.ac.uk::8dd00315-1908-4d05-8e66-8442c71a8a7d" providerId="AD" clId="Web-{904A1D4E-278D-4AF6-AB40-C2A2A4D4FFEE}" dt="2021-11-13T18:50:13.529" v="16"/>
          <pc:sldLayoutMkLst>
            <pc:docMk/>
            <pc:sldMasterMk cId="3810004150" sldId="2147483672"/>
            <pc:sldLayoutMk cId="1048516202" sldId="2147483680"/>
          </pc:sldLayoutMkLst>
        </pc:sldLayoutChg>
        <pc:sldLayoutChg chg="add mod replId">
          <pc:chgData name="Sainz De La Maza Melon, Nerea" userId="S::zcabsai@ucl.ac.uk::8dd00315-1908-4d05-8e66-8442c71a8a7d" providerId="AD" clId="Web-{904A1D4E-278D-4AF6-AB40-C2A2A4D4FFEE}" dt="2021-11-13T18:50:13.529" v="16"/>
          <pc:sldLayoutMkLst>
            <pc:docMk/>
            <pc:sldMasterMk cId="3810004150" sldId="2147483672"/>
            <pc:sldLayoutMk cId="4165865019" sldId="2147483681"/>
          </pc:sldLayoutMkLst>
        </pc:sldLayoutChg>
        <pc:sldLayoutChg chg="add mod replId">
          <pc:chgData name="Sainz De La Maza Melon, Nerea" userId="S::zcabsai@ucl.ac.uk::8dd00315-1908-4d05-8e66-8442c71a8a7d" providerId="AD" clId="Web-{904A1D4E-278D-4AF6-AB40-C2A2A4D4FFEE}" dt="2021-11-13T18:50:13.529" v="16"/>
          <pc:sldLayoutMkLst>
            <pc:docMk/>
            <pc:sldMasterMk cId="3810004150" sldId="2147483672"/>
            <pc:sldLayoutMk cId="46101616" sldId="2147483682"/>
          </pc:sldLayoutMkLst>
        </pc:sldLayoutChg>
        <pc:sldLayoutChg chg="add mod replId">
          <pc:chgData name="Sainz De La Maza Melon, Nerea" userId="S::zcabsai@ucl.ac.uk::8dd00315-1908-4d05-8e66-8442c71a8a7d" providerId="AD" clId="Web-{904A1D4E-278D-4AF6-AB40-C2A2A4D4FFEE}" dt="2021-11-13T18:50:13.529" v="16"/>
          <pc:sldLayoutMkLst>
            <pc:docMk/>
            <pc:sldMasterMk cId="3810004150" sldId="2147483672"/>
            <pc:sldLayoutMk cId="4285605284" sldId="2147483683"/>
          </pc:sldLayoutMkLst>
        </pc:sldLayoutChg>
      </pc:sldMasterChg>
    </pc:docChg>
  </pc:docChgLst>
  <pc:docChgLst>
    <pc:chgData name="Kowalski, Maciej" userId="S::zceemkj@ucl.ac.uk::0b13e50f-677e-4785-93e6-116ff4a8357a" providerId="AD" clId="Web-{BCDF7E2F-AC3B-4E58-80AB-77866F97413F}"/>
    <pc:docChg chg="addSld delSld modSld sldOrd">
      <pc:chgData name="Kowalski, Maciej" userId="S::zceemkj@ucl.ac.uk::0b13e50f-677e-4785-93e6-116ff4a8357a" providerId="AD" clId="Web-{BCDF7E2F-AC3B-4E58-80AB-77866F97413F}" dt="2021-11-15T12:11:33.648" v="47" actId="20577"/>
      <pc:docMkLst>
        <pc:docMk/>
      </pc:docMkLst>
      <pc:sldChg chg="modSp">
        <pc:chgData name="Kowalski, Maciej" userId="S::zceemkj@ucl.ac.uk::0b13e50f-677e-4785-93e6-116ff4a8357a" providerId="AD" clId="Web-{BCDF7E2F-AC3B-4E58-80AB-77866F97413F}" dt="2021-11-15T12:11:33.648" v="47" actId="20577"/>
        <pc:sldMkLst>
          <pc:docMk/>
          <pc:sldMk cId="3877877718" sldId="257"/>
        </pc:sldMkLst>
        <pc:spChg chg="mod">
          <ac:chgData name="Kowalski, Maciej" userId="S::zceemkj@ucl.ac.uk::0b13e50f-677e-4785-93e6-116ff4a8357a" providerId="AD" clId="Web-{BCDF7E2F-AC3B-4E58-80AB-77866F97413F}" dt="2021-11-15T12:11:33.648" v="47" actId="20577"/>
          <ac:spMkLst>
            <pc:docMk/>
            <pc:sldMk cId="3877877718" sldId="257"/>
            <ac:spMk id="3" creationId="{21931BE7-80E2-45C5-B21C-E801071A2B64}"/>
          </ac:spMkLst>
        </pc:spChg>
      </pc:sldChg>
      <pc:sldChg chg="del">
        <pc:chgData name="Kowalski, Maciej" userId="S::zceemkj@ucl.ac.uk::0b13e50f-677e-4785-93e6-116ff4a8357a" providerId="AD" clId="Web-{BCDF7E2F-AC3B-4E58-80AB-77866F97413F}" dt="2021-11-15T12:06:30.187" v="12"/>
        <pc:sldMkLst>
          <pc:docMk/>
          <pc:sldMk cId="3408823564" sldId="258"/>
        </pc:sldMkLst>
      </pc:sldChg>
      <pc:sldChg chg="addSp delSp modSp">
        <pc:chgData name="Kowalski, Maciej" userId="S::zceemkj@ucl.ac.uk::0b13e50f-677e-4785-93e6-116ff4a8357a" providerId="AD" clId="Web-{BCDF7E2F-AC3B-4E58-80AB-77866F97413F}" dt="2021-11-15T11:54:51.700" v="9" actId="1076"/>
        <pc:sldMkLst>
          <pc:docMk/>
          <pc:sldMk cId="89194823" sldId="265"/>
        </pc:sldMkLst>
        <pc:picChg chg="del">
          <ac:chgData name="Kowalski, Maciej" userId="S::zceemkj@ucl.ac.uk::0b13e50f-677e-4785-93e6-116ff4a8357a" providerId="AD" clId="Web-{BCDF7E2F-AC3B-4E58-80AB-77866F97413F}" dt="2021-11-15T11:54:39.059" v="2"/>
          <ac:picMkLst>
            <pc:docMk/>
            <pc:sldMk cId="89194823" sldId="265"/>
            <ac:picMk id="3" creationId="{B4EEE576-DB9D-4CBA-B90F-09756F1B1E28}"/>
          </ac:picMkLst>
        </pc:picChg>
        <pc:picChg chg="del">
          <ac:chgData name="Kowalski, Maciej" userId="S::zceemkj@ucl.ac.uk::0b13e50f-677e-4785-93e6-116ff4a8357a" providerId="AD" clId="Web-{BCDF7E2F-AC3B-4E58-80AB-77866F97413F}" dt="2021-11-15T11:54:36.294" v="1"/>
          <ac:picMkLst>
            <pc:docMk/>
            <pc:sldMk cId="89194823" sldId="265"/>
            <ac:picMk id="4" creationId="{F9C94021-A02F-4D86-97F2-A64F531EEA7F}"/>
          </ac:picMkLst>
        </pc:picChg>
        <pc:picChg chg="add mod">
          <ac:chgData name="Kowalski, Maciej" userId="S::zceemkj@ucl.ac.uk::0b13e50f-677e-4785-93e6-116ff4a8357a" providerId="AD" clId="Web-{BCDF7E2F-AC3B-4E58-80AB-77866F97413F}" dt="2021-11-15T11:54:51.700" v="9" actId="1076"/>
          <ac:picMkLst>
            <pc:docMk/>
            <pc:sldMk cId="89194823" sldId="265"/>
            <ac:picMk id="5" creationId="{D45ABDC5-6118-43A7-86D9-68EC33CA719D}"/>
          </ac:picMkLst>
        </pc:picChg>
      </pc:sldChg>
      <pc:sldChg chg="addSp delSp modSp add ord replId">
        <pc:chgData name="Kowalski, Maciej" userId="S::zceemkj@ucl.ac.uk::0b13e50f-677e-4785-93e6-116ff4a8357a" providerId="AD" clId="Web-{BCDF7E2F-AC3B-4E58-80AB-77866F97413F}" dt="2021-11-15T12:10:10.083" v="45" actId="1076"/>
        <pc:sldMkLst>
          <pc:docMk/>
          <pc:sldMk cId="3059395022" sldId="270"/>
        </pc:sldMkLst>
        <pc:spChg chg="mod">
          <ac:chgData name="Kowalski, Maciej" userId="S::zceemkj@ucl.ac.uk::0b13e50f-677e-4785-93e6-116ff4a8357a" providerId="AD" clId="Web-{BCDF7E2F-AC3B-4E58-80AB-77866F97413F}" dt="2021-11-15T12:06:55.703" v="33" actId="20577"/>
          <ac:spMkLst>
            <pc:docMk/>
            <pc:sldMk cId="3059395022" sldId="270"/>
            <ac:spMk id="2" creationId="{81D907D3-1705-4CDD-AFEC-4C5A48450348}"/>
          </ac:spMkLst>
        </pc:spChg>
        <pc:picChg chg="add del mod">
          <ac:chgData name="Kowalski, Maciej" userId="S::zceemkj@ucl.ac.uk::0b13e50f-677e-4785-93e6-116ff4a8357a" providerId="AD" clId="Web-{BCDF7E2F-AC3B-4E58-80AB-77866F97413F}" dt="2021-11-15T12:07:27.001" v="38"/>
          <ac:picMkLst>
            <pc:docMk/>
            <pc:sldMk cId="3059395022" sldId="270"/>
            <ac:picMk id="3" creationId="{35FF624C-0A93-47C4-8B66-24B116382954}"/>
          </ac:picMkLst>
        </pc:picChg>
        <pc:picChg chg="add mod">
          <ac:chgData name="Kowalski, Maciej" userId="S::zceemkj@ucl.ac.uk::0b13e50f-677e-4785-93e6-116ff4a8357a" providerId="AD" clId="Web-{BCDF7E2F-AC3B-4E58-80AB-77866F97413F}" dt="2021-11-15T12:10:10.083" v="45" actId="1076"/>
          <ac:picMkLst>
            <pc:docMk/>
            <pc:sldMk cId="3059395022" sldId="270"/>
            <ac:picMk id="4" creationId="{513E17B8-EC8B-43B4-A3C0-D28985A073B9}"/>
          </ac:picMkLst>
        </pc:picChg>
        <pc:picChg chg="del">
          <ac:chgData name="Kowalski, Maciej" userId="S::zceemkj@ucl.ac.uk::0b13e50f-677e-4785-93e6-116ff4a8357a" providerId="AD" clId="Web-{BCDF7E2F-AC3B-4E58-80AB-77866F97413F}" dt="2021-11-15T12:06:59.078" v="34"/>
          <ac:picMkLst>
            <pc:docMk/>
            <pc:sldMk cId="3059395022" sldId="270"/>
            <ac:picMk id="5" creationId="{D45ABDC5-6118-43A7-86D9-68EC33CA719D}"/>
          </ac:picMkLst>
        </pc:picChg>
      </pc:sldChg>
    </pc:docChg>
  </pc:docChgLst>
  <pc:docChgLst>
    <pc:chgData name="Kowalski, Maciej" userId="S::zceemkj@ucl.ac.uk::0b13e50f-677e-4785-93e6-116ff4a8357a" providerId="AD" clId="Web-{95FDC439-BF8F-4764-81DD-1F4CE3CB04EF}"/>
    <pc:docChg chg="addSld modSld">
      <pc:chgData name="Kowalski, Maciej" userId="S::zceemkj@ucl.ac.uk::0b13e50f-677e-4785-93e6-116ff4a8357a" providerId="AD" clId="Web-{95FDC439-BF8F-4764-81DD-1F4CE3CB04EF}" dt="2021-11-15T12:40:14.005" v="30" actId="20577"/>
      <pc:docMkLst>
        <pc:docMk/>
      </pc:docMkLst>
      <pc:sldChg chg="addSp delSp modSp mod modClrScheme delDesignElem chgLayout">
        <pc:chgData name="Kowalski, Maciej" userId="S::zceemkj@ucl.ac.uk::0b13e50f-677e-4785-93e6-116ff4a8357a" providerId="AD" clId="Web-{95FDC439-BF8F-4764-81DD-1F4CE3CB04EF}" dt="2021-11-15T12:38:57.925" v="10" actId="1076"/>
        <pc:sldMkLst>
          <pc:docMk/>
          <pc:sldMk cId="3692219049" sldId="262"/>
        </pc:sldMkLst>
        <pc:spChg chg="del">
          <ac:chgData name="Kowalski, Maciej" userId="S::zceemkj@ucl.ac.uk::0b13e50f-677e-4785-93e6-116ff4a8357a" providerId="AD" clId="Web-{95FDC439-BF8F-4764-81DD-1F4CE3CB04EF}" dt="2021-11-15T12:38:10.299" v="0"/>
          <ac:spMkLst>
            <pc:docMk/>
            <pc:sldMk cId="3692219049" sldId="262"/>
            <ac:spMk id="11" creationId="{D3F00AEE-431D-494F-88C1-EC58DFF5295F}"/>
          </ac:spMkLst>
        </pc:spChg>
        <pc:spChg chg="add">
          <ac:chgData name="Kowalski, Maciej" userId="S::zceemkj@ucl.ac.uk::0b13e50f-677e-4785-93e6-116ff4a8357a" providerId="AD" clId="Web-{95FDC439-BF8F-4764-81DD-1F4CE3CB04EF}" dt="2021-11-15T12:38:18.455" v="1"/>
          <ac:spMkLst>
            <pc:docMk/>
            <pc:sldMk cId="3692219049" sldId="262"/>
            <ac:spMk id="12" creationId="{DF285549-A579-44CD-BB87-5378E6BA5629}"/>
          </ac:spMkLst>
        </pc:spChg>
        <pc:spChg chg="del">
          <ac:chgData name="Kowalski, Maciej" userId="S::zceemkj@ucl.ac.uk::0b13e50f-677e-4785-93e6-116ff4a8357a" providerId="AD" clId="Web-{95FDC439-BF8F-4764-81DD-1F4CE3CB04EF}" dt="2021-11-15T12:38:10.299" v="0"/>
          <ac:spMkLst>
            <pc:docMk/>
            <pc:sldMk cId="3692219049" sldId="262"/>
            <ac:spMk id="13" creationId="{CDAB6AAC-029F-41DE-BE2F-A9D439D2C424}"/>
          </ac:spMkLst>
        </pc:spChg>
        <pc:spChg chg="add">
          <ac:chgData name="Kowalski, Maciej" userId="S::zceemkj@ucl.ac.uk::0b13e50f-677e-4785-93e6-116ff4a8357a" providerId="AD" clId="Web-{95FDC439-BF8F-4764-81DD-1F4CE3CB04EF}" dt="2021-11-15T12:38:18.455" v="1"/>
          <ac:spMkLst>
            <pc:docMk/>
            <pc:sldMk cId="3692219049" sldId="262"/>
            <ac:spMk id="14" creationId="{3D2A6BD0-1E51-4DF3-A80A-FBBE496EF6D6}"/>
          </ac:spMkLst>
        </pc:spChg>
        <pc:spChg chg="del">
          <ac:chgData name="Kowalski, Maciej" userId="S::zceemkj@ucl.ac.uk::0b13e50f-677e-4785-93e6-116ff4a8357a" providerId="AD" clId="Web-{95FDC439-BF8F-4764-81DD-1F4CE3CB04EF}" dt="2021-11-15T12:38:10.299" v="0"/>
          <ac:spMkLst>
            <pc:docMk/>
            <pc:sldMk cId="3692219049" sldId="262"/>
            <ac:spMk id="17" creationId="{CC90B2FC-5754-43E9-B9FA-D0B9A6B208D4}"/>
          </ac:spMkLst>
        </pc:spChg>
        <pc:spChg chg="add">
          <ac:chgData name="Kowalski, Maciej" userId="S::zceemkj@ucl.ac.uk::0b13e50f-677e-4785-93e6-116ff4a8357a" providerId="AD" clId="Web-{95FDC439-BF8F-4764-81DD-1F4CE3CB04EF}" dt="2021-11-15T12:38:18.455" v="1"/>
          <ac:spMkLst>
            <pc:docMk/>
            <pc:sldMk cId="3692219049" sldId="262"/>
            <ac:spMk id="18" creationId="{0A913F90-4522-4E66-98B7-DC02FD8BBE9F}"/>
          </ac:spMkLst>
        </pc:spChg>
        <pc:spChg chg="del">
          <ac:chgData name="Kowalski, Maciej" userId="S::zceemkj@ucl.ac.uk::0b13e50f-677e-4785-93e6-116ff4a8357a" providerId="AD" clId="Web-{95FDC439-BF8F-4764-81DD-1F4CE3CB04EF}" dt="2021-11-15T12:38:10.299" v="0"/>
          <ac:spMkLst>
            <pc:docMk/>
            <pc:sldMk cId="3692219049" sldId="262"/>
            <ac:spMk id="19" creationId="{9C047C1F-3D26-4A7E-9062-9190DB1EF6DE}"/>
          </ac:spMkLst>
        </pc:spChg>
        <pc:spChg chg="add">
          <ac:chgData name="Kowalski, Maciej" userId="S::zceemkj@ucl.ac.uk::0b13e50f-677e-4785-93e6-116ff4a8357a" providerId="AD" clId="Web-{95FDC439-BF8F-4764-81DD-1F4CE3CB04EF}" dt="2021-11-15T12:38:18.455" v="1"/>
          <ac:spMkLst>
            <pc:docMk/>
            <pc:sldMk cId="3692219049" sldId="262"/>
            <ac:spMk id="20" creationId="{18BE9FB2-E84F-4594-93B7-BB203A20E5DA}"/>
          </ac:spMkLst>
        </pc:spChg>
        <pc:spChg chg="del">
          <ac:chgData name="Kowalski, Maciej" userId="S::zceemkj@ucl.ac.uk::0b13e50f-677e-4785-93e6-116ff4a8357a" providerId="AD" clId="Web-{95FDC439-BF8F-4764-81DD-1F4CE3CB04EF}" dt="2021-11-15T12:38:10.299" v="0"/>
          <ac:spMkLst>
            <pc:docMk/>
            <pc:sldMk cId="3692219049" sldId="262"/>
            <ac:spMk id="21" creationId="{0BC35EC2-C14F-497A-9E1C-D9E830165AE7}"/>
          </ac:spMkLst>
        </pc:spChg>
        <pc:spChg chg="add">
          <ac:chgData name="Kowalski, Maciej" userId="S::zceemkj@ucl.ac.uk::0b13e50f-677e-4785-93e6-116ff4a8357a" providerId="AD" clId="Web-{95FDC439-BF8F-4764-81DD-1F4CE3CB04EF}" dt="2021-11-15T12:38:18.455" v="1"/>
          <ac:spMkLst>
            <pc:docMk/>
            <pc:sldMk cId="3692219049" sldId="262"/>
            <ac:spMk id="22" creationId="{449A5B82-3ED2-4FE6-86BD-BA88CC541968}"/>
          </ac:spMkLst>
        </pc:spChg>
        <pc:spChg chg="del">
          <ac:chgData name="Kowalski, Maciej" userId="S::zceemkj@ucl.ac.uk::0b13e50f-677e-4785-93e6-116ff4a8357a" providerId="AD" clId="Web-{95FDC439-BF8F-4764-81DD-1F4CE3CB04EF}" dt="2021-11-15T12:38:10.299" v="0"/>
          <ac:spMkLst>
            <pc:docMk/>
            <pc:sldMk cId="3692219049" sldId="262"/>
            <ac:spMk id="25" creationId="{F25B651D-AB52-44B4-9F7B-DC23F5A7E853}"/>
          </ac:spMkLst>
        </pc:spChg>
        <pc:spChg chg="del">
          <ac:chgData name="Kowalski, Maciej" userId="S::zceemkj@ucl.ac.uk::0b13e50f-677e-4785-93e6-116ff4a8357a" providerId="AD" clId="Web-{95FDC439-BF8F-4764-81DD-1F4CE3CB04EF}" dt="2021-11-15T12:38:10.299" v="0"/>
          <ac:spMkLst>
            <pc:docMk/>
            <pc:sldMk cId="3692219049" sldId="262"/>
            <ac:spMk id="27" creationId="{B2857A16-A25E-49D3-A064-B19068C5AF1D}"/>
          </ac:spMkLst>
        </pc:spChg>
        <pc:picChg chg="mod">
          <ac:chgData name="Kowalski, Maciej" userId="S::zceemkj@ucl.ac.uk::0b13e50f-677e-4785-93e6-116ff4a8357a" providerId="AD" clId="Web-{95FDC439-BF8F-4764-81DD-1F4CE3CB04EF}" dt="2021-11-15T12:38:57.925" v="10" actId="1076"/>
          <ac:picMkLst>
            <pc:docMk/>
            <pc:sldMk cId="3692219049" sldId="262"/>
            <ac:picMk id="3" creationId="{406039DC-FB2A-4316-8759-C2AF95F18872}"/>
          </ac:picMkLst>
        </pc:picChg>
        <pc:picChg chg="mod ord">
          <ac:chgData name="Kowalski, Maciej" userId="S::zceemkj@ucl.ac.uk::0b13e50f-677e-4785-93e6-116ff4a8357a" providerId="AD" clId="Web-{95FDC439-BF8F-4764-81DD-1F4CE3CB04EF}" dt="2021-11-15T12:38:36.331" v="5" actId="14100"/>
          <ac:picMkLst>
            <pc:docMk/>
            <pc:sldMk cId="3692219049" sldId="262"/>
            <ac:picMk id="9" creationId="{D133065D-56B0-4BD7-A336-C405CF457829}"/>
          </ac:picMkLst>
        </pc:picChg>
        <pc:picChg chg="mod ord">
          <ac:chgData name="Kowalski, Maciej" userId="S::zceemkj@ucl.ac.uk::0b13e50f-677e-4785-93e6-116ff4a8357a" providerId="AD" clId="Web-{95FDC439-BF8F-4764-81DD-1F4CE3CB04EF}" dt="2021-11-15T12:38:55.644" v="9" actId="1076"/>
          <ac:picMkLst>
            <pc:docMk/>
            <pc:sldMk cId="3692219049" sldId="262"/>
            <ac:picMk id="10" creationId="{98CF342C-22BE-4E4D-9270-56BA1443E082}"/>
          </ac:picMkLst>
        </pc:picChg>
        <pc:cxnChg chg="del">
          <ac:chgData name="Kowalski, Maciej" userId="S::zceemkj@ucl.ac.uk::0b13e50f-677e-4785-93e6-116ff4a8357a" providerId="AD" clId="Web-{95FDC439-BF8F-4764-81DD-1F4CE3CB04EF}" dt="2021-11-15T12:38:10.299" v="0"/>
          <ac:cxnSpMkLst>
            <pc:docMk/>
            <pc:sldMk cId="3692219049" sldId="262"/>
            <ac:cxnSpMk id="15" creationId="{48CAA1E7-B772-4FC1-9062-39237998D927}"/>
          </ac:cxnSpMkLst>
        </pc:cxnChg>
        <pc:cxnChg chg="add">
          <ac:chgData name="Kowalski, Maciej" userId="S::zceemkj@ucl.ac.uk::0b13e50f-677e-4785-93e6-116ff4a8357a" providerId="AD" clId="Web-{95FDC439-BF8F-4764-81DD-1F4CE3CB04EF}" dt="2021-11-15T12:38:18.455" v="1"/>
          <ac:cxnSpMkLst>
            <pc:docMk/>
            <pc:sldMk cId="3692219049" sldId="262"/>
            <ac:cxnSpMk id="16" creationId="{8E8D1179-8E63-4B25-AEAE-6FC380A9FE6C}"/>
          </ac:cxnSpMkLst>
        </pc:cxnChg>
        <pc:cxnChg chg="del">
          <ac:chgData name="Kowalski, Maciej" userId="S::zceemkj@ucl.ac.uk::0b13e50f-677e-4785-93e6-116ff4a8357a" providerId="AD" clId="Web-{95FDC439-BF8F-4764-81DD-1F4CE3CB04EF}" dt="2021-11-15T12:38:10.299" v="0"/>
          <ac:cxnSpMkLst>
            <pc:docMk/>
            <pc:sldMk cId="3692219049" sldId="262"/>
            <ac:cxnSpMk id="23" creationId="{F79AE2A0-0689-4CEA-B92C-1F56FAD6999A}"/>
          </ac:cxnSpMkLst>
        </pc:cxnChg>
      </pc:sldChg>
      <pc:sldChg chg="modSp new">
        <pc:chgData name="Kowalski, Maciej" userId="S::zceemkj@ucl.ac.uk::0b13e50f-677e-4785-93e6-116ff4a8357a" providerId="AD" clId="Web-{95FDC439-BF8F-4764-81DD-1F4CE3CB04EF}" dt="2021-11-15T12:40:14.005" v="30" actId="20577"/>
        <pc:sldMkLst>
          <pc:docMk/>
          <pc:sldMk cId="4245701539" sldId="271"/>
        </pc:sldMkLst>
        <pc:spChg chg="mod">
          <ac:chgData name="Kowalski, Maciej" userId="S::zceemkj@ucl.ac.uk::0b13e50f-677e-4785-93e6-116ff4a8357a" providerId="AD" clId="Web-{95FDC439-BF8F-4764-81DD-1F4CE3CB04EF}" dt="2021-11-15T12:40:14.005" v="30" actId="20577"/>
          <ac:spMkLst>
            <pc:docMk/>
            <pc:sldMk cId="4245701539" sldId="271"/>
            <ac:spMk id="2" creationId="{DB03971D-6B05-4E0F-85BF-7FCE7B5CA498}"/>
          </ac:spMkLst>
        </pc:spChg>
      </pc:sldChg>
    </pc:docChg>
  </pc:docChgLst>
  <pc:docChgLst>
    <pc:chgData name="Kowalski, Maciej" userId="S::zceemkj@ucl.ac.uk::0b13e50f-677e-4785-93e6-116ff4a8357a" providerId="AD" clId="Web-{395D4961-9547-4306-9B91-A71CDA57E2F4}"/>
    <pc:docChg chg="modSld">
      <pc:chgData name="Kowalski, Maciej" userId="S::zceemkj@ucl.ac.uk::0b13e50f-677e-4785-93e6-116ff4a8357a" providerId="AD" clId="Web-{395D4961-9547-4306-9B91-A71CDA57E2F4}" dt="2021-11-14T13:43:04.187" v="9" actId="1076"/>
      <pc:docMkLst>
        <pc:docMk/>
      </pc:docMkLst>
      <pc:sldChg chg="modSp">
        <pc:chgData name="Kowalski, Maciej" userId="S::zceemkj@ucl.ac.uk::0b13e50f-677e-4785-93e6-116ff4a8357a" providerId="AD" clId="Web-{395D4961-9547-4306-9B91-A71CDA57E2F4}" dt="2021-11-14T13:41:41.545" v="1"/>
        <pc:sldMkLst>
          <pc:docMk/>
          <pc:sldMk cId="3877877718" sldId="257"/>
        </pc:sldMkLst>
        <pc:graphicFrameChg chg="mod modGraphic">
          <ac:chgData name="Kowalski, Maciej" userId="S::zceemkj@ucl.ac.uk::0b13e50f-677e-4785-93e6-116ff4a8357a" providerId="AD" clId="Web-{395D4961-9547-4306-9B91-A71CDA57E2F4}" dt="2021-11-14T13:41:41.545" v="1"/>
          <ac:graphicFrameMkLst>
            <pc:docMk/>
            <pc:sldMk cId="3877877718" sldId="257"/>
            <ac:graphicFrameMk id="4" creationId="{15C315F6-C70C-4819-810F-7A1473F1EA04}"/>
          </ac:graphicFrameMkLst>
        </pc:graphicFrameChg>
      </pc:sldChg>
      <pc:sldChg chg="modSp">
        <pc:chgData name="Kowalski, Maciej" userId="S::zceemkj@ucl.ac.uk::0b13e50f-677e-4785-93e6-116ff4a8357a" providerId="AD" clId="Web-{395D4961-9547-4306-9B91-A71CDA57E2F4}" dt="2021-11-14T13:43:04.187" v="9" actId="1076"/>
        <pc:sldMkLst>
          <pc:docMk/>
          <pc:sldMk cId="683424404" sldId="261"/>
        </pc:sldMkLst>
        <pc:spChg chg="mod">
          <ac:chgData name="Kowalski, Maciej" userId="S::zceemkj@ucl.ac.uk::0b13e50f-677e-4785-93e6-116ff4a8357a" providerId="AD" clId="Web-{395D4961-9547-4306-9B91-A71CDA57E2F4}" dt="2021-11-14T13:42:54.093" v="7" actId="14100"/>
          <ac:spMkLst>
            <pc:docMk/>
            <pc:sldMk cId="683424404" sldId="261"/>
            <ac:spMk id="2" creationId="{81D907D3-1705-4CDD-AFEC-4C5A48450348}"/>
          </ac:spMkLst>
        </pc:spChg>
        <pc:picChg chg="mod">
          <ac:chgData name="Kowalski, Maciej" userId="S::zceemkj@ucl.ac.uk::0b13e50f-677e-4785-93e6-116ff4a8357a" providerId="AD" clId="Web-{395D4961-9547-4306-9B91-A71CDA57E2F4}" dt="2021-11-14T13:43:04.187" v="9" actId="1076"/>
          <ac:picMkLst>
            <pc:docMk/>
            <pc:sldMk cId="683424404" sldId="261"/>
            <ac:picMk id="4" creationId="{B4A754BB-D9E5-4B45-BDC1-45E75E1F0E35}"/>
          </ac:picMkLst>
        </pc:picChg>
      </pc:sldChg>
    </pc:docChg>
  </pc:docChgLst>
  <pc:docChgLst>
    <pc:chgData name="Kowalski, Maciej" userId="S::zceemkj@ucl.ac.uk::0b13e50f-677e-4785-93e6-116ff4a8357a" providerId="AD" clId="Web-{26B42454-0E93-445E-B667-FD13E41E30AD}"/>
    <pc:docChg chg="addSld modSld">
      <pc:chgData name="Kowalski, Maciej" userId="S::zceemkj@ucl.ac.uk::0b13e50f-677e-4785-93e6-116ff4a8357a" providerId="AD" clId="Web-{26B42454-0E93-445E-B667-FD13E41E30AD}" dt="2021-11-10T12:47:04.988" v="4" actId="20577"/>
      <pc:docMkLst>
        <pc:docMk/>
      </pc:docMkLst>
      <pc:sldChg chg="modSp new">
        <pc:chgData name="Kowalski, Maciej" userId="S::zceemkj@ucl.ac.uk::0b13e50f-677e-4785-93e6-116ff4a8357a" providerId="AD" clId="Web-{26B42454-0E93-445E-B667-FD13E41E30AD}" dt="2021-11-10T12:47:04.988" v="4" actId="20577"/>
        <pc:sldMkLst>
          <pc:docMk/>
          <pc:sldMk cId="3877877718" sldId="257"/>
        </pc:sldMkLst>
        <pc:spChg chg="mod">
          <ac:chgData name="Kowalski, Maciej" userId="S::zceemkj@ucl.ac.uk::0b13e50f-677e-4785-93e6-116ff4a8357a" providerId="AD" clId="Web-{26B42454-0E93-445E-B667-FD13E41E30AD}" dt="2021-11-10T12:47:04.988" v="4" actId="20577"/>
          <ac:spMkLst>
            <pc:docMk/>
            <pc:sldMk cId="3877877718" sldId="257"/>
            <ac:spMk id="2" creationId="{53286488-1ED5-4874-BA7E-EDB8F796BDB0}"/>
          </ac:spMkLst>
        </pc:spChg>
      </pc:sldChg>
    </pc:docChg>
  </pc:docChgLst>
  <pc:docChgLst>
    <pc:chgData name="Valencia, Raven" userId="S::zceerev@ucl.ac.uk::fc54c819-1ff3-4474-9d3f-afb4b606c670" providerId="AD" clId="Web-{6F649F15-8E1D-4F3D-997A-C1EAE0C61657}"/>
    <pc:docChg chg="modSld">
      <pc:chgData name="Valencia, Raven" userId="S::zceerev@ucl.ac.uk::fc54c819-1ff3-4474-9d3f-afb4b606c670" providerId="AD" clId="Web-{6F649F15-8E1D-4F3D-997A-C1EAE0C61657}" dt="2021-11-10T21:04:31.286" v="5" actId="1076"/>
      <pc:docMkLst>
        <pc:docMk/>
      </pc:docMkLst>
      <pc:sldChg chg="addSp delSp modSp">
        <pc:chgData name="Valencia, Raven" userId="S::zceerev@ucl.ac.uk::fc54c819-1ff3-4474-9d3f-afb4b606c670" providerId="AD" clId="Web-{6F649F15-8E1D-4F3D-997A-C1EAE0C61657}" dt="2021-11-10T21:04:31.286" v="5" actId="1076"/>
        <pc:sldMkLst>
          <pc:docMk/>
          <pc:sldMk cId="3692219049" sldId="262"/>
        </pc:sldMkLst>
        <pc:spChg chg="del">
          <ac:chgData name="Valencia, Raven" userId="S::zceerev@ucl.ac.uk::fc54c819-1ff3-4474-9d3f-afb4b606c670" providerId="AD" clId="Web-{6F649F15-8E1D-4F3D-997A-C1EAE0C61657}" dt="2021-11-10T21:04:03.239" v="0"/>
          <ac:spMkLst>
            <pc:docMk/>
            <pc:sldMk cId="3692219049" sldId="262"/>
            <ac:spMk id="3" creationId="{065149DE-CD37-4E77-A6BA-E10E28467FC2}"/>
          </ac:spMkLst>
        </pc:spChg>
        <pc:picChg chg="add mod ord">
          <ac:chgData name="Valencia, Raven" userId="S::zceerev@ucl.ac.uk::fc54c819-1ff3-4474-9d3f-afb4b606c670" providerId="AD" clId="Web-{6F649F15-8E1D-4F3D-997A-C1EAE0C61657}" dt="2021-11-10T21:04:03.239" v="0"/>
          <ac:picMkLst>
            <pc:docMk/>
            <pc:sldMk cId="3692219049" sldId="262"/>
            <ac:picMk id="4" creationId="{F0916B2D-E06F-4A7A-AD39-2BB53B23C8F7}"/>
          </ac:picMkLst>
        </pc:picChg>
        <pc:picChg chg="add mod">
          <ac:chgData name="Valencia, Raven" userId="S::zceerev@ucl.ac.uk::fc54c819-1ff3-4474-9d3f-afb4b606c670" providerId="AD" clId="Web-{6F649F15-8E1D-4F3D-997A-C1EAE0C61657}" dt="2021-11-10T21:04:31.286" v="5" actId="1076"/>
          <ac:picMkLst>
            <pc:docMk/>
            <pc:sldMk cId="3692219049" sldId="262"/>
            <ac:picMk id="5" creationId="{E0B17C47-E7D6-4930-A0DF-C3E2709843B5}"/>
          </ac:picMkLst>
        </pc:picChg>
        <pc:picChg chg="add mod">
          <ac:chgData name="Valencia, Raven" userId="S::zceerev@ucl.ac.uk::fc54c819-1ff3-4474-9d3f-afb4b606c670" providerId="AD" clId="Web-{6F649F15-8E1D-4F3D-997A-C1EAE0C61657}" dt="2021-11-10T21:04:10.020" v="3" actId="1076"/>
          <ac:picMkLst>
            <pc:docMk/>
            <pc:sldMk cId="3692219049" sldId="262"/>
            <ac:picMk id="6" creationId="{2BBC5C83-6412-4DD6-B56A-4BAC79B149C6}"/>
          </ac:picMkLst>
        </pc:picChg>
      </pc:sldChg>
    </pc:docChg>
  </pc:docChgLst>
  <pc:docChgLst>
    <pc:chgData name="Kowalski, Maciej" userId="S::zceemkj@ucl.ac.uk::0b13e50f-677e-4785-93e6-116ff4a8357a" providerId="AD" clId="Web-{24205587-76CA-4AC4-BDA1-3705A3A3A86E}"/>
    <pc:docChg chg="addSld modSld">
      <pc:chgData name="Kowalski, Maciej" userId="S::zceemkj@ucl.ac.uk::0b13e50f-677e-4785-93e6-116ff4a8357a" providerId="AD" clId="Web-{24205587-76CA-4AC4-BDA1-3705A3A3A86E}" dt="2021-11-15T11:48:09.013" v="51" actId="1076"/>
      <pc:docMkLst>
        <pc:docMk/>
      </pc:docMkLst>
      <pc:sldChg chg="addSp modSp">
        <pc:chgData name="Kowalski, Maciej" userId="S::zceemkj@ucl.ac.uk::0b13e50f-677e-4785-93e6-116ff4a8357a" providerId="AD" clId="Web-{24205587-76CA-4AC4-BDA1-3705A3A3A86E}" dt="2021-11-15T11:19:28.165" v="5" actId="1076"/>
        <pc:sldMkLst>
          <pc:docMk/>
          <pc:sldMk cId="89194823" sldId="265"/>
        </pc:sldMkLst>
        <pc:picChg chg="add mod">
          <ac:chgData name="Kowalski, Maciej" userId="S::zceemkj@ucl.ac.uk::0b13e50f-677e-4785-93e6-116ff4a8357a" providerId="AD" clId="Web-{24205587-76CA-4AC4-BDA1-3705A3A3A86E}" dt="2021-11-15T11:19:28.165" v="5" actId="1076"/>
          <ac:picMkLst>
            <pc:docMk/>
            <pc:sldMk cId="89194823" sldId="265"/>
            <ac:picMk id="4" creationId="{F9C94021-A02F-4D86-97F2-A64F531EEA7F}"/>
          </ac:picMkLst>
        </pc:picChg>
      </pc:sldChg>
      <pc:sldChg chg="addSp delSp modSp add replId">
        <pc:chgData name="Kowalski, Maciej" userId="S::zceemkj@ucl.ac.uk::0b13e50f-677e-4785-93e6-116ff4a8357a" providerId="AD" clId="Web-{24205587-76CA-4AC4-BDA1-3705A3A3A86E}" dt="2021-11-15T11:44:53.517" v="43" actId="1076"/>
        <pc:sldMkLst>
          <pc:docMk/>
          <pc:sldMk cId="3321492132" sldId="266"/>
        </pc:sldMkLst>
        <pc:spChg chg="mod">
          <ac:chgData name="Kowalski, Maciej" userId="S::zceemkj@ucl.ac.uk::0b13e50f-677e-4785-93e6-116ff4a8357a" providerId="AD" clId="Web-{24205587-76CA-4AC4-BDA1-3705A3A3A86E}" dt="2021-11-15T11:19:50.666" v="14" actId="20577"/>
          <ac:spMkLst>
            <pc:docMk/>
            <pc:sldMk cId="3321492132" sldId="266"/>
            <ac:spMk id="2" creationId="{81D907D3-1705-4CDD-AFEC-4C5A48450348}"/>
          </ac:spMkLst>
        </pc:spChg>
        <pc:picChg chg="del">
          <ac:chgData name="Kowalski, Maciej" userId="S::zceemkj@ucl.ac.uk::0b13e50f-677e-4785-93e6-116ff4a8357a" providerId="AD" clId="Web-{24205587-76CA-4AC4-BDA1-3705A3A3A86E}" dt="2021-11-15T11:30:03.951" v="34"/>
          <ac:picMkLst>
            <pc:docMk/>
            <pc:sldMk cId="3321492132" sldId="266"/>
            <ac:picMk id="3" creationId="{B4EEE576-DB9D-4CBA-B90F-09756F1B1E28}"/>
          </ac:picMkLst>
        </pc:picChg>
        <pc:picChg chg="del">
          <ac:chgData name="Kowalski, Maciej" userId="S::zceemkj@ucl.ac.uk::0b13e50f-677e-4785-93e6-116ff4a8357a" providerId="AD" clId="Web-{24205587-76CA-4AC4-BDA1-3705A3A3A86E}" dt="2021-11-15T11:30:03.404" v="33"/>
          <ac:picMkLst>
            <pc:docMk/>
            <pc:sldMk cId="3321492132" sldId="266"/>
            <ac:picMk id="4" creationId="{F9C94021-A02F-4D86-97F2-A64F531EEA7F}"/>
          </ac:picMkLst>
        </pc:picChg>
        <pc:picChg chg="add mod">
          <ac:chgData name="Kowalski, Maciej" userId="S::zceemkj@ucl.ac.uk::0b13e50f-677e-4785-93e6-116ff4a8357a" providerId="AD" clId="Web-{24205587-76CA-4AC4-BDA1-3705A3A3A86E}" dt="2021-11-15T11:44:53.517" v="43" actId="1076"/>
          <ac:picMkLst>
            <pc:docMk/>
            <pc:sldMk cId="3321492132" sldId="266"/>
            <ac:picMk id="5" creationId="{DCE803C1-4156-4D54-9291-E34EFA26291D}"/>
          </ac:picMkLst>
        </pc:picChg>
      </pc:sldChg>
      <pc:sldChg chg="addSp delSp modSp add replId">
        <pc:chgData name="Kowalski, Maciej" userId="S::zceemkj@ucl.ac.uk::0b13e50f-677e-4785-93e6-116ff4a8357a" providerId="AD" clId="Web-{24205587-76CA-4AC4-BDA1-3705A3A3A86E}" dt="2021-11-15T11:48:09.013" v="51" actId="1076"/>
        <pc:sldMkLst>
          <pc:docMk/>
          <pc:sldMk cId="2041855756" sldId="267"/>
        </pc:sldMkLst>
        <pc:spChg chg="mod">
          <ac:chgData name="Kowalski, Maciej" userId="S::zceemkj@ucl.ac.uk::0b13e50f-677e-4785-93e6-116ff4a8357a" providerId="AD" clId="Web-{24205587-76CA-4AC4-BDA1-3705A3A3A86E}" dt="2021-11-15T11:28:46.415" v="16" actId="20577"/>
          <ac:spMkLst>
            <pc:docMk/>
            <pc:sldMk cId="2041855756" sldId="267"/>
            <ac:spMk id="2" creationId="{81D907D3-1705-4CDD-AFEC-4C5A48450348}"/>
          </ac:spMkLst>
        </pc:spChg>
        <pc:picChg chg="del">
          <ac:chgData name="Kowalski, Maciej" userId="S::zceemkj@ucl.ac.uk::0b13e50f-677e-4785-93e6-116ff4a8357a" providerId="AD" clId="Web-{24205587-76CA-4AC4-BDA1-3705A3A3A86E}" dt="2021-11-15T11:28:59.760" v="20"/>
          <ac:picMkLst>
            <pc:docMk/>
            <pc:sldMk cId="2041855756" sldId="267"/>
            <ac:picMk id="3" creationId="{B4EEE576-DB9D-4CBA-B90F-09756F1B1E28}"/>
          </ac:picMkLst>
        </pc:picChg>
        <pc:picChg chg="add del mod">
          <ac:chgData name="Kowalski, Maciej" userId="S::zceemkj@ucl.ac.uk::0b13e50f-677e-4785-93e6-116ff4a8357a" providerId="AD" clId="Web-{24205587-76CA-4AC4-BDA1-3705A3A3A86E}" dt="2021-11-15T11:29:13.136" v="22"/>
          <ac:picMkLst>
            <pc:docMk/>
            <pc:sldMk cId="2041855756" sldId="267"/>
            <ac:picMk id="4" creationId="{F9C94021-A02F-4D86-97F2-A64F531EEA7F}"/>
          </ac:picMkLst>
        </pc:picChg>
        <pc:picChg chg="add del mod">
          <ac:chgData name="Kowalski, Maciej" userId="S::zceemkj@ucl.ac.uk::0b13e50f-677e-4785-93e6-116ff4a8357a" providerId="AD" clId="Web-{24205587-76CA-4AC4-BDA1-3705A3A3A86E}" dt="2021-11-15T11:29:34.996" v="29"/>
          <ac:picMkLst>
            <pc:docMk/>
            <pc:sldMk cId="2041855756" sldId="267"/>
            <ac:picMk id="5" creationId="{C9658C18-383D-4449-9CCB-7763716665E9}"/>
          </ac:picMkLst>
        </pc:picChg>
        <pc:picChg chg="add del mod">
          <ac:chgData name="Kowalski, Maciej" userId="S::zceemkj@ucl.ac.uk::0b13e50f-677e-4785-93e6-116ff4a8357a" providerId="AD" clId="Web-{24205587-76CA-4AC4-BDA1-3705A3A3A86E}" dt="2021-11-15T11:47:43.293" v="44"/>
          <ac:picMkLst>
            <pc:docMk/>
            <pc:sldMk cId="2041855756" sldId="267"/>
            <ac:picMk id="6" creationId="{2465F4EB-A795-474C-9093-C73705B57728}"/>
          </ac:picMkLst>
        </pc:picChg>
        <pc:picChg chg="add mod">
          <ac:chgData name="Kowalski, Maciej" userId="S::zceemkj@ucl.ac.uk::0b13e50f-677e-4785-93e6-116ff4a8357a" providerId="AD" clId="Web-{24205587-76CA-4AC4-BDA1-3705A3A3A86E}" dt="2021-11-15T11:48:09.013" v="51" actId="1076"/>
          <ac:picMkLst>
            <pc:docMk/>
            <pc:sldMk cId="2041855756" sldId="267"/>
            <ac:picMk id="7" creationId="{FD6835DF-7465-4EB0-84BB-7BE03C60FDDA}"/>
          </ac:picMkLst>
        </pc:picChg>
      </pc:sldChg>
    </pc:docChg>
  </pc:docChgLst>
  <pc:docChgLst>
    <pc:chgData name="Sainz De La Maza Melon, Nerea" userId="S::zcabsai@ucl.ac.uk::8dd00315-1908-4d05-8e66-8442c71a8a7d" providerId="AD" clId="Web-{0076DD78-54DA-4DCE-83D2-1CCDE6E126E3}"/>
    <pc:docChg chg="addSld delSld modSld addMainMaster delMainMaster">
      <pc:chgData name="Sainz De La Maza Melon, Nerea" userId="S::zcabsai@ucl.ac.uk::8dd00315-1908-4d05-8e66-8442c71a8a7d" providerId="AD" clId="Web-{0076DD78-54DA-4DCE-83D2-1CCDE6E126E3}" dt="2021-11-15T11:59:49.735" v="23" actId="1076"/>
      <pc:docMkLst>
        <pc:docMk/>
      </pc:docMkLst>
      <pc:sldChg chg="modSp mod modClrScheme chgLayout">
        <pc:chgData name="Sainz De La Maza Melon, Nerea" userId="S::zcabsai@ucl.ac.uk::8dd00315-1908-4d05-8e66-8442c71a8a7d" providerId="AD" clId="Web-{0076DD78-54DA-4DCE-83D2-1CCDE6E126E3}" dt="2021-11-15T11:59:10.810" v="14"/>
        <pc:sldMkLst>
          <pc:docMk/>
          <pc:sldMk cId="2406273178" sldId="256"/>
        </pc:sldMkLst>
        <pc:spChg chg="mod ord">
          <ac:chgData name="Sainz De La Maza Melon, Nerea" userId="S::zcabsai@ucl.ac.uk::8dd00315-1908-4d05-8e66-8442c71a8a7d" providerId="AD" clId="Web-{0076DD78-54DA-4DCE-83D2-1CCDE6E126E3}" dt="2021-11-15T11:59:10.810" v="14"/>
          <ac:spMkLst>
            <pc:docMk/>
            <pc:sldMk cId="2406273178" sldId="256"/>
            <ac:spMk id="2" creationId="{00000000-0000-0000-0000-000000000000}"/>
          </ac:spMkLst>
        </pc:spChg>
        <pc:spChg chg="mod ord">
          <ac:chgData name="Sainz De La Maza Melon, Nerea" userId="S::zcabsai@ucl.ac.uk::8dd00315-1908-4d05-8e66-8442c71a8a7d" providerId="AD" clId="Web-{0076DD78-54DA-4DCE-83D2-1CCDE6E126E3}" dt="2021-11-15T11:59:10.810" v="14"/>
          <ac:spMkLst>
            <pc:docMk/>
            <pc:sldMk cId="2406273178" sldId="256"/>
            <ac:spMk id="3" creationId="{00000000-0000-0000-0000-000000000000}"/>
          </ac:spMkLst>
        </pc:spChg>
      </pc:sldChg>
      <pc:sldChg chg="modSp mod modClrScheme chgLayout">
        <pc:chgData name="Sainz De La Maza Melon, Nerea" userId="S::zcabsai@ucl.ac.uk::8dd00315-1908-4d05-8e66-8442c71a8a7d" providerId="AD" clId="Web-{0076DD78-54DA-4DCE-83D2-1CCDE6E126E3}" dt="2021-11-15T11:59:10.810" v="14"/>
        <pc:sldMkLst>
          <pc:docMk/>
          <pc:sldMk cId="3877877718" sldId="257"/>
        </pc:sldMkLst>
        <pc:spChg chg="mod ord">
          <ac:chgData name="Sainz De La Maza Melon, Nerea" userId="S::zcabsai@ucl.ac.uk::8dd00315-1908-4d05-8e66-8442c71a8a7d" providerId="AD" clId="Web-{0076DD78-54DA-4DCE-83D2-1CCDE6E126E3}" dt="2021-11-15T11:59:10.810" v="14"/>
          <ac:spMkLst>
            <pc:docMk/>
            <pc:sldMk cId="3877877718" sldId="257"/>
            <ac:spMk id="2" creationId="{53286488-1ED5-4874-BA7E-EDB8F796BDB0}"/>
          </ac:spMkLst>
        </pc:spChg>
        <pc:spChg chg="mod ord">
          <ac:chgData name="Sainz De La Maza Melon, Nerea" userId="S::zcabsai@ucl.ac.uk::8dd00315-1908-4d05-8e66-8442c71a8a7d" providerId="AD" clId="Web-{0076DD78-54DA-4DCE-83D2-1CCDE6E126E3}" dt="2021-11-15T11:59:10.810" v="14"/>
          <ac:spMkLst>
            <pc:docMk/>
            <pc:sldMk cId="3877877718" sldId="257"/>
            <ac:spMk id="3" creationId="{21931BE7-80E2-45C5-B21C-E801071A2B64}"/>
          </ac:spMkLst>
        </pc:spChg>
      </pc:sldChg>
      <pc:sldChg chg="modSp mod modClrScheme chgLayout">
        <pc:chgData name="Sainz De La Maza Melon, Nerea" userId="S::zcabsai@ucl.ac.uk::8dd00315-1908-4d05-8e66-8442c71a8a7d" providerId="AD" clId="Web-{0076DD78-54DA-4DCE-83D2-1CCDE6E126E3}" dt="2021-11-15T11:59:10.810" v="14"/>
        <pc:sldMkLst>
          <pc:docMk/>
          <pc:sldMk cId="3408823564" sldId="258"/>
        </pc:sldMkLst>
        <pc:spChg chg="mod ord">
          <ac:chgData name="Sainz De La Maza Melon, Nerea" userId="S::zcabsai@ucl.ac.uk::8dd00315-1908-4d05-8e66-8442c71a8a7d" providerId="AD" clId="Web-{0076DD78-54DA-4DCE-83D2-1CCDE6E126E3}" dt="2021-11-15T11:59:10.810" v="14"/>
          <ac:spMkLst>
            <pc:docMk/>
            <pc:sldMk cId="3408823564" sldId="258"/>
            <ac:spMk id="2" creationId="{ED95D59F-7D19-404A-880E-A7287D6F4900}"/>
          </ac:spMkLst>
        </pc:spChg>
        <pc:spChg chg="mod ord">
          <ac:chgData name="Sainz De La Maza Melon, Nerea" userId="S::zcabsai@ucl.ac.uk::8dd00315-1908-4d05-8e66-8442c71a8a7d" providerId="AD" clId="Web-{0076DD78-54DA-4DCE-83D2-1CCDE6E126E3}" dt="2021-11-15T11:59:10.810" v="14"/>
          <ac:spMkLst>
            <pc:docMk/>
            <pc:sldMk cId="3408823564" sldId="258"/>
            <ac:spMk id="3" creationId="{AECD8BED-41C7-4A7D-88EB-AFE64C073B83}"/>
          </ac:spMkLst>
        </pc:spChg>
      </pc:sldChg>
      <pc:sldChg chg="modSp mod modClrScheme chgLayout">
        <pc:chgData name="Sainz De La Maza Melon, Nerea" userId="S::zcabsai@ucl.ac.uk::8dd00315-1908-4d05-8e66-8442c71a8a7d" providerId="AD" clId="Web-{0076DD78-54DA-4DCE-83D2-1CCDE6E126E3}" dt="2021-11-15T11:59:10.810" v="14"/>
        <pc:sldMkLst>
          <pc:docMk/>
          <pc:sldMk cId="901664695" sldId="260"/>
        </pc:sldMkLst>
        <pc:spChg chg="mod ord">
          <ac:chgData name="Sainz De La Maza Melon, Nerea" userId="S::zcabsai@ucl.ac.uk::8dd00315-1908-4d05-8e66-8442c71a8a7d" providerId="AD" clId="Web-{0076DD78-54DA-4DCE-83D2-1CCDE6E126E3}" dt="2021-11-15T11:59:10.810" v="14"/>
          <ac:spMkLst>
            <pc:docMk/>
            <pc:sldMk cId="901664695" sldId="260"/>
            <ac:spMk id="2" creationId="{40D0A6EE-DE1B-4B47-A365-0C3664BE4A69}"/>
          </ac:spMkLst>
        </pc:spChg>
        <pc:spChg chg="mod ord">
          <ac:chgData name="Sainz De La Maza Melon, Nerea" userId="S::zcabsai@ucl.ac.uk::8dd00315-1908-4d05-8e66-8442c71a8a7d" providerId="AD" clId="Web-{0076DD78-54DA-4DCE-83D2-1CCDE6E126E3}" dt="2021-11-15T11:59:10.810" v="14"/>
          <ac:spMkLst>
            <pc:docMk/>
            <pc:sldMk cId="901664695" sldId="260"/>
            <ac:spMk id="3" creationId="{A5D0C190-9D25-4D2E-9E65-DF5270C59143}"/>
          </ac:spMkLst>
        </pc:spChg>
      </pc:sldChg>
      <pc:sldChg chg="addSp delSp modSp del mod modClrScheme delDesignElem chgLayout">
        <pc:chgData name="Sainz De La Maza Melon, Nerea" userId="S::zcabsai@ucl.ac.uk::8dd00315-1908-4d05-8e66-8442c71a8a7d" providerId="AD" clId="Web-{0076DD78-54DA-4DCE-83D2-1CCDE6E126E3}" dt="2021-11-15T11:59:42.594" v="20"/>
        <pc:sldMkLst>
          <pc:docMk/>
          <pc:sldMk cId="683424404" sldId="261"/>
        </pc:sldMkLst>
        <pc:spChg chg="add del">
          <ac:chgData name="Sainz De La Maza Melon, Nerea" userId="S::zcabsai@ucl.ac.uk::8dd00315-1908-4d05-8e66-8442c71a8a7d" providerId="AD" clId="Web-{0076DD78-54DA-4DCE-83D2-1CCDE6E126E3}" dt="2021-11-15T11:59:10.810" v="14"/>
          <ac:spMkLst>
            <pc:docMk/>
            <pc:sldMk cId="683424404" sldId="261"/>
            <ac:spMk id="9" creationId="{AE1AF813-2D2F-4B78-9216-388AF161EDAA}"/>
          </ac:spMkLst>
        </pc:spChg>
        <pc:spChg chg="add del">
          <ac:chgData name="Sainz De La Maza Melon, Nerea" userId="S::zcabsai@ucl.ac.uk::8dd00315-1908-4d05-8e66-8442c71a8a7d" providerId="AD" clId="Web-{0076DD78-54DA-4DCE-83D2-1CCDE6E126E3}" dt="2021-11-15T11:59:10.810" v="14"/>
          <ac:spMkLst>
            <pc:docMk/>
            <pc:sldMk cId="683424404" sldId="261"/>
            <ac:spMk id="11" creationId="{C47181D2-95D5-4439-9BDF-14D4FDC7BD80}"/>
          </ac:spMkLst>
        </pc:spChg>
        <pc:picChg chg="mod modCrop">
          <ac:chgData name="Sainz De La Maza Melon, Nerea" userId="S::zcabsai@ucl.ac.uk::8dd00315-1908-4d05-8e66-8442c71a8a7d" providerId="AD" clId="Web-{0076DD78-54DA-4DCE-83D2-1CCDE6E126E3}" dt="2021-11-15T11:58:44.934" v="9" actId="14100"/>
          <ac:picMkLst>
            <pc:docMk/>
            <pc:sldMk cId="683424404" sldId="261"/>
            <ac:picMk id="4" creationId="{B4A754BB-D9E5-4B45-BDC1-45E75E1F0E35}"/>
          </ac:picMkLst>
        </pc:picChg>
      </pc:sldChg>
      <pc:sldChg chg="addSp delSp modSp mod modClrScheme delDesignElem chgLayout">
        <pc:chgData name="Sainz De La Maza Melon, Nerea" userId="S::zcabsai@ucl.ac.uk::8dd00315-1908-4d05-8e66-8442c71a8a7d" providerId="AD" clId="Web-{0076DD78-54DA-4DCE-83D2-1CCDE6E126E3}" dt="2021-11-15T11:59:10.810" v="14"/>
        <pc:sldMkLst>
          <pc:docMk/>
          <pc:sldMk cId="3692219049" sldId="262"/>
        </pc:sldMkLst>
        <pc:spChg chg="mod ord">
          <ac:chgData name="Sainz De La Maza Melon, Nerea" userId="S::zcabsai@ucl.ac.uk::8dd00315-1908-4d05-8e66-8442c71a8a7d" providerId="AD" clId="Web-{0076DD78-54DA-4DCE-83D2-1CCDE6E126E3}" dt="2021-11-15T11:59:10.810" v="14"/>
          <ac:spMkLst>
            <pc:docMk/>
            <pc:sldMk cId="3692219049" sldId="262"/>
            <ac:spMk id="2" creationId="{F92BE1DE-5B95-46C3-B16D-1B981A39E1C5}"/>
          </ac:spMkLst>
        </pc:spChg>
        <pc:spChg chg="add del">
          <ac:chgData name="Sainz De La Maza Melon, Nerea" userId="S::zcabsai@ucl.ac.uk::8dd00315-1908-4d05-8e66-8442c71a8a7d" providerId="AD" clId="Web-{0076DD78-54DA-4DCE-83D2-1CCDE6E126E3}" dt="2021-11-15T11:59:10.810" v="14"/>
          <ac:spMkLst>
            <pc:docMk/>
            <pc:sldMk cId="3692219049" sldId="262"/>
            <ac:spMk id="11" creationId="{D3F00AEE-431D-494F-88C1-EC58DFF5295F}"/>
          </ac:spMkLst>
        </pc:spChg>
        <pc:spChg chg="add del">
          <ac:chgData name="Sainz De La Maza Melon, Nerea" userId="S::zcabsai@ucl.ac.uk::8dd00315-1908-4d05-8e66-8442c71a8a7d" providerId="AD" clId="Web-{0076DD78-54DA-4DCE-83D2-1CCDE6E126E3}" dt="2021-11-15T11:59:10.810" v="14"/>
          <ac:spMkLst>
            <pc:docMk/>
            <pc:sldMk cId="3692219049" sldId="262"/>
            <ac:spMk id="13" creationId="{CDAB6AAC-029F-41DE-BE2F-A9D439D2C424}"/>
          </ac:spMkLst>
        </pc:spChg>
        <pc:spChg chg="add del">
          <ac:chgData name="Sainz De La Maza Melon, Nerea" userId="S::zcabsai@ucl.ac.uk::8dd00315-1908-4d05-8e66-8442c71a8a7d" providerId="AD" clId="Web-{0076DD78-54DA-4DCE-83D2-1CCDE6E126E3}" dt="2021-11-15T11:59:10.810" v="14"/>
          <ac:spMkLst>
            <pc:docMk/>
            <pc:sldMk cId="3692219049" sldId="262"/>
            <ac:spMk id="17" creationId="{CC90B2FC-5754-43E9-B9FA-D0B9A6B208D4}"/>
          </ac:spMkLst>
        </pc:spChg>
        <pc:spChg chg="add del">
          <ac:chgData name="Sainz De La Maza Melon, Nerea" userId="S::zcabsai@ucl.ac.uk::8dd00315-1908-4d05-8e66-8442c71a8a7d" providerId="AD" clId="Web-{0076DD78-54DA-4DCE-83D2-1CCDE6E126E3}" dt="2021-11-15T11:59:10.810" v="14"/>
          <ac:spMkLst>
            <pc:docMk/>
            <pc:sldMk cId="3692219049" sldId="262"/>
            <ac:spMk id="19" creationId="{9C047C1F-3D26-4A7E-9062-9190DB1EF6DE}"/>
          </ac:spMkLst>
        </pc:spChg>
        <pc:spChg chg="add del">
          <ac:chgData name="Sainz De La Maza Melon, Nerea" userId="S::zcabsai@ucl.ac.uk::8dd00315-1908-4d05-8e66-8442c71a8a7d" providerId="AD" clId="Web-{0076DD78-54DA-4DCE-83D2-1CCDE6E126E3}" dt="2021-11-15T11:59:10.810" v="14"/>
          <ac:spMkLst>
            <pc:docMk/>
            <pc:sldMk cId="3692219049" sldId="262"/>
            <ac:spMk id="21" creationId="{0BC35EC2-C14F-497A-9E1C-D9E830165AE7}"/>
          </ac:spMkLst>
        </pc:spChg>
        <pc:spChg chg="add del">
          <ac:chgData name="Sainz De La Maza Melon, Nerea" userId="S::zcabsai@ucl.ac.uk::8dd00315-1908-4d05-8e66-8442c71a8a7d" providerId="AD" clId="Web-{0076DD78-54DA-4DCE-83D2-1CCDE6E126E3}" dt="2021-11-15T11:59:10.810" v="14"/>
          <ac:spMkLst>
            <pc:docMk/>
            <pc:sldMk cId="3692219049" sldId="262"/>
            <ac:spMk id="25" creationId="{F25B651D-AB52-44B4-9F7B-DC23F5A7E853}"/>
          </ac:spMkLst>
        </pc:spChg>
        <pc:spChg chg="add del">
          <ac:chgData name="Sainz De La Maza Melon, Nerea" userId="S::zcabsai@ucl.ac.uk::8dd00315-1908-4d05-8e66-8442c71a8a7d" providerId="AD" clId="Web-{0076DD78-54DA-4DCE-83D2-1CCDE6E126E3}" dt="2021-11-15T11:59:10.810" v="14"/>
          <ac:spMkLst>
            <pc:docMk/>
            <pc:sldMk cId="3692219049" sldId="262"/>
            <ac:spMk id="27" creationId="{B2857A16-A25E-49D3-A064-B19068C5AF1D}"/>
          </ac:spMkLst>
        </pc:spChg>
        <pc:picChg chg="mod ord">
          <ac:chgData name="Sainz De La Maza Melon, Nerea" userId="S::zcabsai@ucl.ac.uk::8dd00315-1908-4d05-8e66-8442c71a8a7d" providerId="AD" clId="Web-{0076DD78-54DA-4DCE-83D2-1CCDE6E126E3}" dt="2021-11-15T11:59:10.810" v="14"/>
          <ac:picMkLst>
            <pc:docMk/>
            <pc:sldMk cId="3692219049" sldId="262"/>
            <ac:picMk id="9" creationId="{D133065D-56B0-4BD7-A336-C405CF457829}"/>
          </ac:picMkLst>
        </pc:picChg>
        <pc:cxnChg chg="add del">
          <ac:chgData name="Sainz De La Maza Melon, Nerea" userId="S::zcabsai@ucl.ac.uk::8dd00315-1908-4d05-8e66-8442c71a8a7d" providerId="AD" clId="Web-{0076DD78-54DA-4DCE-83D2-1CCDE6E126E3}" dt="2021-11-15T11:59:10.810" v="14"/>
          <ac:cxnSpMkLst>
            <pc:docMk/>
            <pc:sldMk cId="3692219049" sldId="262"/>
            <ac:cxnSpMk id="15" creationId="{48CAA1E7-B772-4FC1-9062-39237998D927}"/>
          </ac:cxnSpMkLst>
        </pc:cxnChg>
        <pc:cxnChg chg="add del">
          <ac:chgData name="Sainz De La Maza Melon, Nerea" userId="S::zcabsai@ucl.ac.uk::8dd00315-1908-4d05-8e66-8442c71a8a7d" providerId="AD" clId="Web-{0076DD78-54DA-4DCE-83D2-1CCDE6E126E3}" dt="2021-11-15T11:59:10.810" v="14"/>
          <ac:cxnSpMkLst>
            <pc:docMk/>
            <pc:sldMk cId="3692219049" sldId="262"/>
            <ac:cxnSpMk id="23" creationId="{F79AE2A0-0689-4CEA-B92C-1F56FAD6999A}"/>
          </ac:cxnSpMkLst>
        </pc:cxnChg>
      </pc:sldChg>
      <pc:sldChg chg="modSp mod modClrScheme chgLayout">
        <pc:chgData name="Sainz De La Maza Melon, Nerea" userId="S::zcabsai@ucl.ac.uk::8dd00315-1908-4d05-8e66-8442c71a8a7d" providerId="AD" clId="Web-{0076DD78-54DA-4DCE-83D2-1CCDE6E126E3}" dt="2021-11-15T11:59:10.810" v="14"/>
        <pc:sldMkLst>
          <pc:docMk/>
          <pc:sldMk cId="4059642454" sldId="263"/>
        </pc:sldMkLst>
        <pc:spChg chg="mod ord">
          <ac:chgData name="Sainz De La Maza Melon, Nerea" userId="S::zcabsai@ucl.ac.uk::8dd00315-1908-4d05-8e66-8442c71a8a7d" providerId="AD" clId="Web-{0076DD78-54DA-4DCE-83D2-1CCDE6E126E3}" dt="2021-11-15T11:59:10.810" v="14"/>
          <ac:spMkLst>
            <pc:docMk/>
            <pc:sldMk cId="4059642454" sldId="263"/>
            <ac:spMk id="2" creationId="{4EB922C2-B4DC-4F85-A58B-BDB25C20D523}"/>
          </ac:spMkLst>
        </pc:spChg>
        <pc:graphicFrameChg chg="mod ord">
          <ac:chgData name="Sainz De La Maza Melon, Nerea" userId="S::zcabsai@ucl.ac.uk::8dd00315-1908-4d05-8e66-8442c71a8a7d" providerId="AD" clId="Web-{0076DD78-54DA-4DCE-83D2-1CCDE6E126E3}" dt="2021-11-15T11:59:10.810" v="14"/>
          <ac:graphicFrameMkLst>
            <pc:docMk/>
            <pc:sldMk cId="4059642454" sldId="263"/>
            <ac:graphicFrameMk id="5" creationId="{E866FE1D-4336-4CEE-87F2-CF8FD9F0CBD9}"/>
          </ac:graphicFrameMkLst>
        </pc:graphicFrameChg>
      </pc:sldChg>
      <pc:sldChg chg="modSp mod modClrScheme chgLayout">
        <pc:chgData name="Sainz De La Maza Melon, Nerea" userId="S::zcabsai@ucl.ac.uk::8dd00315-1908-4d05-8e66-8442c71a8a7d" providerId="AD" clId="Web-{0076DD78-54DA-4DCE-83D2-1CCDE6E126E3}" dt="2021-11-15T11:59:10.810" v="14"/>
        <pc:sldMkLst>
          <pc:docMk/>
          <pc:sldMk cId="2775899153" sldId="264"/>
        </pc:sldMkLst>
        <pc:spChg chg="mod ord">
          <ac:chgData name="Sainz De La Maza Melon, Nerea" userId="S::zcabsai@ucl.ac.uk::8dd00315-1908-4d05-8e66-8442c71a8a7d" providerId="AD" clId="Web-{0076DD78-54DA-4DCE-83D2-1CCDE6E126E3}" dt="2021-11-15T11:59:10.810" v="14"/>
          <ac:spMkLst>
            <pc:docMk/>
            <pc:sldMk cId="2775899153" sldId="264"/>
            <ac:spMk id="2" creationId="{5D6EAAD8-77B9-476E-A398-58E42BBDBE90}"/>
          </ac:spMkLst>
        </pc:spChg>
        <pc:graphicFrameChg chg="mod ord">
          <ac:chgData name="Sainz De La Maza Melon, Nerea" userId="S::zcabsai@ucl.ac.uk::8dd00315-1908-4d05-8e66-8442c71a8a7d" providerId="AD" clId="Web-{0076DD78-54DA-4DCE-83D2-1CCDE6E126E3}" dt="2021-11-15T11:59:10.810" v="14"/>
          <ac:graphicFrameMkLst>
            <pc:docMk/>
            <pc:sldMk cId="2775899153" sldId="264"/>
            <ac:graphicFrameMk id="4" creationId="{D5BBDA9C-2B30-40C0-8902-B16413C5A336}"/>
          </ac:graphicFrameMkLst>
        </pc:graphicFrameChg>
      </pc:sldChg>
      <pc:sldChg chg="modSp mod modClrScheme chgLayout">
        <pc:chgData name="Sainz De La Maza Melon, Nerea" userId="S::zcabsai@ucl.ac.uk::8dd00315-1908-4d05-8e66-8442c71a8a7d" providerId="AD" clId="Web-{0076DD78-54DA-4DCE-83D2-1CCDE6E126E3}" dt="2021-11-15T11:59:10.810" v="14"/>
        <pc:sldMkLst>
          <pc:docMk/>
          <pc:sldMk cId="89194823" sldId="265"/>
        </pc:sldMkLst>
        <pc:spChg chg="mod ord">
          <ac:chgData name="Sainz De La Maza Melon, Nerea" userId="S::zcabsai@ucl.ac.uk::8dd00315-1908-4d05-8e66-8442c71a8a7d" providerId="AD" clId="Web-{0076DD78-54DA-4DCE-83D2-1CCDE6E126E3}" dt="2021-11-15T11:59:10.810" v="14"/>
          <ac:spMkLst>
            <pc:docMk/>
            <pc:sldMk cId="89194823" sldId="265"/>
            <ac:spMk id="2" creationId="{81D907D3-1705-4CDD-AFEC-4C5A48450348}"/>
          </ac:spMkLst>
        </pc:spChg>
      </pc:sldChg>
      <pc:sldChg chg="modSp mod modClrScheme chgLayout">
        <pc:chgData name="Sainz De La Maza Melon, Nerea" userId="S::zcabsai@ucl.ac.uk::8dd00315-1908-4d05-8e66-8442c71a8a7d" providerId="AD" clId="Web-{0076DD78-54DA-4DCE-83D2-1CCDE6E126E3}" dt="2021-11-15T11:59:10.810" v="14"/>
        <pc:sldMkLst>
          <pc:docMk/>
          <pc:sldMk cId="3321492132" sldId="266"/>
        </pc:sldMkLst>
        <pc:spChg chg="mod ord">
          <ac:chgData name="Sainz De La Maza Melon, Nerea" userId="S::zcabsai@ucl.ac.uk::8dd00315-1908-4d05-8e66-8442c71a8a7d" providerId="AD" clId="Web-{0076DD78-54DA-4DCE-83D2-1CCDE6E126E3}" dt="2021-11-15T11:59:10.810" v="14"/>
          <ac:spMkLst>
            <pc:docMk/>
            <pc:sldMk cId="3321492132" sldId="266"/>
            <ac:spMk id="2" creationId="{81D907D3-1705-4CDD-AFEC-4C5A48450348}"/>
          </ac:spMkLst>
        </pc:spChg>
      </pc:sldChg>
      <pc:sldChg chg="modSp mod modClrScheme chgLayout">
        <pc:chgData name="Sainz De La Maza Melon, Nerea" userId="S::zcabsai@ucl.ac.uk::8dd00315-1908-4d05-8e66-8442c71a8a7d" providerId="AD" clId="Web-{0076DD78-54DA-4DCE-83D2-1CCDE6E126E3}" dt="2021-11-15T11:59:10.810" v="14"/>
        <pc:sldMkLst>
          <pc:docMk/>
          <pc:sldMk cId="2041855756" sldId="267"/>
        </pc:sldMkLst>
        <pc:spChg chg="mod ord">
          <ac:chgData name="Sainz De La Maza Melon, Nerea" userId="S::zcabsai@ucl.ac.uk::8dd00315-1908-4d05-8e66-8442c71a8a7d" providerId="AD" clId="Web-{0076DD78-54DA-4DCE-83D2-1CCDE6E126E3}" dt="2021-11-15T11:59:10.810" v="14"/>
          <ac:spMkLst>
            <pc:docMk/>
            <pc:sldMk cId="2041855756" sldId="267"/>
            <ac:spMk id="2" creationId="{81D907D3-1705-4CDD-AFEC-4C5A48450348}"/>
          </ac:spMkLst>
        </pc:spChg>
      </pc:sldChg>
      <pc:sldChg chg="addSp delSp modSp new del mod modClrScheme chgLayout">
        <pc:chgData name="Sainz De La Maza Melon, Nerea" userId="S::zcabsai@ucl.ac.uk::8dd00315-1908-4d05-8e66-8442c71a8a7d" providerId="AD" clId="Web-{0076DD78-54DA-4DCE-83D2-1CCDE6E126E3}" dt="2021-11-15T11:59:24.686" v="16"/>
        <pc:sldMkLst>
          <pc:docMk/>
          <pc:sldMk cId="165855502" sldId="268"/>
        </pc:sldMkLst>
        <pc:spChg chg="add del mod ord">
          <ac:chgData name="Sainz De La Maza Melon, Nerea" userId="S::zcabsai@ucl.ac.uk::8dd00315-1908-4d05-8e66-8442c71a8a7d" providerId="AD" clId="Web-{0076DD78-54DA-4DCE-83D2-1CCDE6E126E3}" dt="2021-11-15T11:59:10.810" v="14"/>
          <ac:spMkLst>
            <pc:docMk/>
            <pc:sldMk cId="165855502" sldId="268"/>
            <ac:spMk id="2" creationId="{C914FA20-C14D-4B3E-A822-34E2CDFE318E}"/>
          </ac:spMkLst>
        </pc:spChg>
        <pc:spChg chg="mod ord">
          <ac:chgData name="Sainz De La Maza Melon, Nerea" userId="S::zcabsai@ucl.ac.uk::8dd00315-1908-4d05-8e66-8442c71a8a7d" providerId="AD" clId="Web-{0076DD78-54DA-4DCE-83D2-1CCDE6E126E3}" dt="2021-11-15T11:59:10.810" v="14"/>
          <ac:spMkLst>
            <pc:docMk/>
            <pc:sldMk cId="165855502" sldId="268"/>
            <ac:spMk id="3" creationId="{BFBBE3E7-A8EE-4AAA-ABE6-0907E7D50E56}"/>
          </ac:spMkLst>
        </pc:spChg>
        <pc:spChg chg="mod ord">
          <ac:chgData name="Sainz De La Maza Melon, Nerea" userId="S::zcabsai@ucl.ac.uk::8dd00315-1908-4d05-8e66-8442c71a8a7d" providerId="AD" clId="Web-{0076DD78-54DA-4DCE-83D2-1CCDE6E126E3}" dt="2021-11-15T11:59:10.810" v="14"/>
          <ac:spMkLst>
            <pc:docMk/>
            <pc:sldMk cId="165855502" sldId="268"/>
            <ac:spMk id="4" creationId="{3FC944F4-3250-4E5D-8F4C-27ADE92ABEC1}"/>
          </ac:spMkLst>
        </pc:spChg>
      </pc:sldChg>
      <pc:sldChg chg="addSp delSp modSp new">
        <pc:chgData name="Sainz De La Maza Melon, Nerea" userId="S::zcabsai@ucl.ac.uk::8dd00315-1908-4d05-8e66-8442c71a8a7d" providerId="AD" clId="Web-{0076DD78-54DA-4DCE-83D2-1CCDE6E126E3}" dt="2021-11-15T11:59:49.735" v="23" actId="1076"/>
        <pc:sldMkLst>
          <pc:docMk/>
          <pc:sldMk cId="90921718" sldId="269"/>
        </pc:sldMkLst>
        <pc:spChg chg="del">
          <ac:chgData name="Sainz De La Maza Melon, Nerea" userId="S::zcabsai@ucl.ac.uk::8dd00315-1908-4d05-8e66-8442c71a8a7d" providerId="AD" clId="Web-{0076DD78-54DA-4DCE-83D2-1CCDE6E126E3}" dt="2021-11-15T11:59:29.718" v="17"/>
          <ac:spMkLst>
            <pc:docMk/>
            <pc:sldMk cId="90921718" sldId="269"/>
            <ac:spMk id="2" creationId="{CD4D35C3-D24B-457A-B8BE-1B5E027D6208}"/>
          </ac:spMkLst>
        </pc:spChg>
        <pc:spChg chg="del">
          <ac:chgData name="Sainz De La Maza Melon, Nerea" userId="S::zcabsai@ucl.ac.uk::8dd00315-1908-4d05-8e66-8442c71a8a7d" providerId="AD" clId="Web-{0076DD78-54DA-4DCE-83D2-1CCDE6E126E3}" dt="2021-11-15T11:59:31.952" v="18"/>
          <ac:spMkLst>
            <pc:docMk/>
            <pc:sldMk cId="90921718" sldId="269"/>
            <ac:spMk id="3" creationId="{4589479F-CE53-406B-8941-0A40F81F4516}"/>
          </ac:spMkLst>
        </pc:spChg>
        <pc:picChg chg="add mod">
          <ac:chgData name="Sainz De La Maza Melon, Nerea" userId="S::zcabsai@ucl.ac.uk::8dd00315-1908-4d05-8e66-8442c71a8a7d" providerId="AD" clId="Web-{0076DD78-54DA-4DCE-83D2-1CCDE6E126E3}" dt="2021-11-15T11:59:49.735" v="23" actId="1076"/>
          <ac:picMkLst>
            <pc:docMk/>
            <pc:sldMk cId="90921718" sldId="269"/>
            <ac:picMk id="5" creationId="{A2BD8B36-09DC-41AC-99BE-E7467B3E9752}"/>
          </ac:picMkLst>
        </pc:picChg>
      </pc:sldChg>
      <pc:sldMasterChg chg="add del addSldLayout delSldLayout">
        <pc:chgData name="Sainz De La Maza Melon, Nerea" userId="S::zcabsai@ucl.ac.uk::8dd00315-1908-4d05-8e66-8442c71a8a7d" providerId="AD" clId="Web-{0076DD78-54DA-4DCE-83D2-1CCDE6E126E3}" dt="2021-11-15T11:59:10.810" v="14"/>
        <pc:sldMasterMkLst>
          <pc:docMk/>
          <pc:sldMasterMk cId="3810004150" sldId="2147483672"/>
        </pc:sldMasterMkLst>
        <pc:sldLayoutChg chg="add del">
          <pc:chgData name="Sainz De La Maza Melon, Nerea" userId="S::zcabsai@ucl.ac.uk::8dd00315-1908-4d05-8e66-8442c71a8a7d" providerId="AD" clId="Web-{0076DD78-54DA-4DCE-83D2-1CCDE6E126E3}" dt="2021-11-15T11:59:10.810" v="14"/>
          <pc:sldLayoutMkLst>
            <pc:docMk/>
            <pc:sldMasterMk cId="3810004150" sldId="2147483672"/>
            <pc:sldLayoutMk cId="3639367894" sldId="2147483673"/>
          </pc:sldLayoutMkLst>
        </pc:sldLayoutChg>
        <pc:sldLayoutChg chg="add del">
          <pc:chgData name="Sainz De La Maza Melon, Nerea" userId="S::zcabsai@ucl.ac.uk::8dd00315-1908-4d05-8e66-8442c71a8a7d" providerId="AD" clId="Web-{0076DD78-54DA-4DCE-83D2-1CCDE6E126E3}" dt="2021-11-15T11:59:10.810" v="14"/>
          <pc:sldLayoutMkLst>
            <pc:docMk/>
            <pc:sldMasterMk cId="3810004150" sldId="2147483672"/>
            <pc:sldLayoutMk cId="202452227" sldId="2147483674"/>
          </pc:sldLayoutMkLst>
        </pc:sldLayoutChg>
        <pc:sldLayoutChg chg="add del">
          <pc:chgData name="Sainz De La Maza Melon, Nerea" userId="S::zcabsai@ucl.ac.uk::8dd00315-1908-4d05-8e66-8442c71a8a7d" providerId="AD" clId="Web-{0076DD78-54DA-4DCE-83D2-1CCDE6E126E3}" dt="2021-11-15T11:59:10.810" v="14"/>
          <pc:sldLayoutMkLst>
            <pc:docMk/>
            <pc:sldMasterMk cId="3810004150" sldId="2147483672"/>
            <pc:sldLayoutMk cId="289595209" sldId="2147483675"/>
          </pc:sldLayoutMkLst>
        </pc:sldLayoutChg>
        <pc:sldLayoutChg chg="add del">
          <pc:chgData name="Sainz De La Maza Melon, Nerea" userId="S::zcabsai@ucl.ac.uk::8dd00315-1908-4d05-8e66-8442c71a8a7d" providerId="AD" clId="Web-{0076DD78-54DA-4DCE-83D2-1CCDE6E126E3}" dt="2021-11-15T11:59:10.810" v="14"/>
          <pc:sldLayoutMkLst>
            <pc:docMk/>
            <pc:sldMasterMk cId="3810004150" sldId="2147483672"/>
            <pc:sldLayoutMk cId="67837181" sldId="2147483676"/>
          </pc:sldLayoutMkLst>
        </pc:sldLayoutChg>
        <pc:sldLayoutChg chg="add del">
          <pc:chgData name="Sainz De La Maza Melon, Nerea" userId="S::zcabsai@ucl.ac.uk::8dd00315-1908-4d05-8e66-8442c71a8a7d" providerId="AD" clId="Web-{0076DD78-54DA-4DCE-83D2-1CCDE6E126E3}" dt="2021-11-15T11:59:10.810" v="14"/>
          <pc:sldLayoutMkLst>
            <pc:docMk/>
            <pc:sldMasterMk cId="3810004150" sldId="2147483672"/>
            <pc:sldLayoutMk cId="2301736958" sldId="2147483677"/>
          </pc:sldLayoutMkLst>
        </pc:sldLayoutChg>
        <pc:sldLayoutChg chg="add del">
          <pc:chgData name="Sainz De La Maza Melon, Nerea" userId="S::zcabsai@ucl.ac.uk::8dd00315-1908-4d05-8e66-8442c71a8a7d" providerId="AD" clId="Web-{0076DD78-54DA-4DCE-83D2-1CCDE6E126E3}" dt="2021-11-15T11:59:10.810" v="14"/>
          <pc:sldLayoutMkLst>
            <pc:docMk/>
            <pc:sldMasterMk cId="3810004150" sldId="2147483672"/>
            <pc:sldLayoutMk cId="3862729853" sldId="2147483678"/>
          </pc:sldLayoutMkLst>
        </pc:sldLayoutChg>
        <pc:sldLayoutChg chg="add del">
          <pc:chgData name="Sainz De La Maza Melon, Nerea" userId="S::zcabsai@ucl.ac.uk::8dd00315-1908-4d05-8e66-8442c71a8a7d" providerId="AD" clId="Web-{0076DD78-54DA-4DCE-83D2-1CCDE6E126E3}" dt="2021-11-15T11:59:10.810" v="14"/>
          <pc:sldLayoutMkLst>
            <pc:docMk/>
            <pc:sldMasterMk cId="3810004150" sldId="2147483672"/>
            <pc:sldLayoutMk cId="362321098" sldId="2147483679"/>
          </pc:sldLayoutMkLst>
        </pc:sldLayoutChg>
        <pc:sldLayoutChg chg="add del">
          <pc:chgData name="Sainz De La Maza Melon, Nerea" userId="S::zcabsai@ucl.ac.uk::8dd00315-1908-4d05-8e66-8442c71a8a7d" providerId="AD" clId="Web-{0076DD78-54DA-4DCE-83D2-1CCDE6E126E3}" dt="2021-11-15T11:59:10.810" v="14"/>
          <pc:sldLayoutMkLst>
            <pc:docMk/>
            <pc:sldMasterMk cId="3810004150" sldId="2147483672"/>
            <pc:sldLayoutMk cId="1048516202" sldId="2147483680"/>
          </pc:sldLayoutMkLst>
        </pc:sldLayoutChg>
        <pc:sldLayoutChg chg="add del">
          <pc:chgData name="Sainz De La Maza Melon, Nerea" userId="S::zcabsai@ucl.ac.uk::8dd00315-1908-4d05-8e66-8442c71a8a7d" providerId="AD" clId="Web-{0076DD78-54DA-4DCE-83D2-1CCDE6E126E3}" dt="2021-11-15T11:59:10.810" v="14"/>
          <pc:sldLayoutMkLst>
            <pc:docMk/>
            <pc:sldMasterMk cId="3810004150" sldId="2147483672"/>
            <pc:sldLayoutMk cId="4165865019" sldId="2147483681"/>
          </pc:sldLayoutMkLst>
        </pc:sldLayoutChg>
        <pc:sldLayoutChg chg="add del">
          <pc:chgData name="Sainz De La Maza Melon, Nerea" userId="S::zcabsai@ucl.ac.uk::8dd00315-1908-4d05-8e66-8442c71a8a7d" providerId="AD" clId="Web-{0076DD78-54DA-4DCE-83D2-1CCDE6E126E3}" dt="2021-11-15T11:59:10.810" v="14"/>
          <pc:sldLayoutMkLst>
            <pc:docMk/>
            <pc:sldMasterMk cId="3810004150" sldId="2147483672"/>
            <pc:sldLayoutMk cId="46101616" sldId="2147483682"/>
          </pc:sldLayoutMkLst>
        </pc:sldLayoutChg>
        <pc:sldLayoutChg chg="add del">
          <pc:chgData name="Sainz De La Maza Melon, Nerea" userId="S::zcabsai@ucl.ac.uk::8dd00315-1908-4d05-8e66-8442c71a8a7d" providerId="AD" clId="Web-{0076DD78-54DA-4DCE-83D2-1CCDE6E126E3}" dt="2021-11-15T11:59:10.810" v="14"/>
          <pc:sldLayoutMkLst>
            <pc:docMk/>
            <pc:sldMasterMk cId="3810004150" sldId="2147483672"/>
            <pc:sldLayoutMk cId="4285605284" sldId="2147483683"/>
          </pc:sldLayoutMkLst>
        </pc:sldLayoutChg>
      </pc:sldMasterChg>
      <pc:sldMasterChg chg="add del addSldLayout delSldLayout modSldLayout">
        <pc:chgData name="Sainz De La Maza Melon, Nerea" userId="S::zcabsai@ucl.ac.uk::8dd00315-1908-4d05-8e66-8442c71a8a7d" providerId="AD" clId="Web-{0076DD78-54DA-4DCE-83D2-1CCDE6E126E3}" dt="2021-11-15T11:59:10.810" v="14"/>
        <pc:sldMasterMkLst>
          <pc:docMk/>
          <pc:sldMasterMk cId="969003468" sldId="2147483684"/>
        </pc:sldMasterMkLst>
        <pc:sldLayoutChg chg="add del mod replId">
          <pc:chgData name="Sainz De La Maza Melon, Nerea" userId="S::zcabsai@ucl.ac.uk::8dd00315-1908-4d05-8e66-8442c71a8a7d" providerId="AD" clId="Web-{0076DD78-54DA-4DCE-83D2-1CCDE6E126E3}" dt="2021-11-15T11:59:10.810" v="14"/>
          <pc:sldLayoutMkLst>
            <pc:docMk/>
            <pc:sldMasterMk cId="969003468" sldId="2147483684"/>
            <pc:sldLayoutMk cId="2116335993" sldId="2147483685"/>
          </pc:sldLayoutMkLst>
        </pc:sldLayoutChg>
        <pc:sldLayoutChg chg="add del mod replId">
          <pc:chgData name="Sainz De La Maza Melon, Nerea" userId="S::zcabsai@ucl.ac.uk::8dd00315-1908-4d05-8e66-8442c71a8a7d" providerId="AD" clId="Web-{0076DD78-54DA-4DCE-83D2-1CCDE6E126E3}" dt="2021-11-15T11:59:10.810" v="14"/>
          <pc:sldLayoutMkLst>
            <pc:docMk/>
            <pc:sldMasterMk cId="969003468" sldId="2147483684"/>
            <pc:sldLayoutMk cId="3827625865" sldId="2147483686"/>
          </pc:sldLayoutMkLst>
        </pc:sldLayoutChg>
        <pc:sldLayoutChg chg="add del mod replId">
          <pc:chgData name="Sainz De La Maza Melon, Nerea" userId="S::zcabsai@ucl.ac.uk::8dd00315-1908-4d05-8e66-8442c71a8a7d" providerId="AD" clId="Web-{0076DD78-54DA-4DCE-83D2-1CCDE6E126E3}" dt="2021-11-15T11:59:10.810" v="14"/>
          <pc:sldLayoutMkLst>
            <pc:docMk/>
            <pc:sldMasterMk cId="969003468" sldId="2147483684"/>
            <pc:sldLayoutMk cId="2409425197" sldId="2147483687"/>
          </pc:sldLayoutMkLst>
        </pc:sldLayoutChg>
        <pc:sldLayoutChg chg="add del mod replId">
          <pc:chgData name="Sainz De La Maza Melon, Nerea" userId="S::zcabsai@ucl.ac.uk::8dd00315-1908-4d05-8e66-8442c71a8a7d" providerId="AD" clId="Web-{0076DD78-54DA-4DCE-83D2-1CCDE6E126E3}" dt="2021-11-15T11:59:10.810" v="14"/>
          <pc:sldLayoutMkLst>
            <pc:docMk/>
            <pc:sldMasterMk cId="969003468" sldId="2147483684"/>
            <pc:sldLayoutMk cId="1641203226" sldId="2147483688"/>
          </pc:sldLayoutMkLst>
        </pc:sldLayoutChg>
        <pc:sldLayoutChg chg="add del mod replId">
          <pc:chgData name="Sainz De La Maza Melon, Nerea" userId="S::zcabsai@ucl.ac.uk::8dd00315-1908-4d05-8e66-8442c71a8a7d" providerId="AD" clId="Web-{0076DD78-54DA-4DCE-83D2-1CCDE6E126E3}" dt="2021-11-15T11:59:10.810" v="14"/>
          <pc:sldLayoutMkLst>
            <pc:docMk/>
            <pc:sldMasterMk cId="969003468" sldId="2147483684"/>
            <pc:sldLayoutMk cId="3236658525" sldId="2147483689"/>
          </pc:sldLayoutMkLst>
        </pc:sldLayoutChg>
        <pc:sldLayoutChg chg="add del mod replId">
          <pc:chgData name="Sainz De La Maza Melon, Nerea" userId="S::zcabsai@ucl.ac.uk::8dd00315-1908-4d05-8e66-8442c71a8a7d" providerId="AD" clId="Web-{0076DD78-54DA-4DCE-83D2-1CCDE6E126E3}" dt="2021-11-15T11:59:10.810" v="14"/>
          <pc:sldLayoutMkLst>
            <pc:docMk/>
            <pc:sldMasterMk cId="969003468" sldId="2147483684"/>
            <pc:sldLayoutMk cId="2716019915" sldId="2147483690"/>
          </pc:sldLayoutMkLst>
        </pc:sldLayoutChg>
        <pc:sldLayoutChg chg="add del mod replId">
          <pc:chgData name="Sainz De La Maza Melon, Nerea" userId="S::zcabsai@ucl.ac.uk::8dd00315-1908-4d05-8e66-8442c71a8a7d" providerId="AD" clId="Web-{0076DD78-54DA-4DCE-83D2-1CCDE6E126E3}" dt="2021-11-15T11:59:10.810" v="14"/>
          <pc:sldLayoutMkLst>
            <pc:docMk/>
            <pc:sldMasterMk cId="969003468" sldId="2147483684"/>
            <pc:sldLayoutMk cId="3323246332" sldId="2147483691"/>
          </pc:sldLayoutMkLst>
        </pc:sldLayoutChg>
        <pc:sldLayoutChg chg="add del mod replId">
          <pc:chgData name="Sainz De La Maza Melon, Nerea" userId="S::zcabsai@ucl.ac.uk::8dd00315-1908-4d05-8e66-8442c71a8a7d" providerId="AD" clId="Web-{0076DD78-54DA-4DCE-83D2-1CCDE6E126E3}" dt="2021-11-15T11:59:10.810" v="14"/>
          <pc:sldLayoutMkLst>
            <pc:docMk/>
            <pc:sldMasterMk cId="969003468" sldId="2147483684"/>
            <pc:sldLayoutMk cId="3621319625" sldId="2147483692"/>
          </pc:sldLayoutMkLst>
        </pc:sldLayoutChg>
        <pc:sldLayoutChg chg="add del mod replId">
          <pc:chgData name="Sainz De La Maza Melon, Nerea" userId="S::zcabsai@ucl.ac.uk::8dd00315-1908-4d05-8e66-8442c71a8a7d" providerId="AD" clId="Web-{0076DD78-54DA-4DCE-83D2-1CCDE6E126E3}" dt="2021-11-15T11:59:10.810" v="14"/>
          <pc:sldLayoutMkLst>
            <pc:docMk/>
            <pc:sldMasterMk cId="969003468" sldId="2147483684"/>
            <pc:sldLayoutMk cId="4149616058" sldId="2147483693"/>
          </pc:sldLayoutMkLst>
        </pc:sldLayoutChg>
        <pc:sldLayoutChg chg="add del mod replId">
          <pc:chgData name="Sainz De La Maza Melon, Nerea" userId="S::zcabsai@ucl.ac.uk::8dd00315-1908-4d05-8e66-8442c71a8a7d" providerId="AD" clId="Web-{0076DD78-54DA-4DCE-83D2-1CCDE6E126E3}" dt="2021-11-15T11:59:10.810" v="14"/>
          <pc:sldLayoutMkLst>
            <pc:docMk/>
            <pc:sldMasterMk cId="969003468" sldId="2147483684"/>
            <pc:sldLayoutMk cId="2556241705" sldId="2147483694"/>
          </pc:sldLayoutMkLst>
        </pc:sldLayoutChg>
        <pc:sldLayoutChg chg="add del mod replId">
          <pc:chgData name="Sainz De La Maza Melon, Nerea" userId="S::zcabsai@ucl.ac.uk::8dd00315-1908-4d05-8e66-8442c71a8a7d" providerId="AD" clId="Web-{0076DD78-54DA-4DCE-83D2-1CCDE6E126E3}" dt="2021-11-15T11:59:10.810" v="14"/>
          <pc:sldLayoutMkLst>
            <pc:docMk/>
            <pc:sldMasterMk cId="969003468" sldId="2147483684"/>
            <pc:sldLayoutMk cId="4043395397" sldId="2147483695"/>
          </pc:sldLayoutMkLst>
        </pc:sldLayoutChg>
      </pc:sldMasterChg>
    </pc:docChg>
  </pc:docChgLst>
  <pc:docChgLst>
    <pc:chgData name="Kowalski, Maciej" userId="S::zceemkj@ucl.ac.uk::0b13e50f-677e-4785-93e6-116ff4a8357a" providerId="AD" clId="Web-{980C8EFD-88AB-4605-BCA9-6A9668F583C3}"/>
    <pc:docChg chg="modSld">
      <pc:chgData name="Kowalski, Maciej" userId="S::zceemkj@ucl.ac.uk::0b13e50f-677e-4785-93e6-116ff4a8357a" providerId="AD" clId="Web-{980C8EFD-88AB-4605-BCA9-6A9668F583C3}" dt="2021-11-13T12:06:21.743" v="28"/>
      <pc:docMkLst>
        <pc:docMk/>
      </pc:docMkLst>
      <pc:sldChg chg="addSp delSp modSp">
        <pc:chgData name="Kowalski, Maciej" userId="S::zceemkj@ucl.ac.uk::0b13e50f-677e-4785-93e6-116ff4a8357a" providerId="AD" clId="Web-{980C8EFD-88AB-4605-BCA9-6A9668F583C3}" dt="2021-11-13T12:06:21.743" v="28"/>
        <pc:sldMkLst>
          <pc:docMk/>
          <pc:sldMk cId="4059642454" sldId="263"/>
        </pc:sldMkLst>
        <pc:spChg chg="del">
          <ac:chgData name="Kowalski, Maciej" userId="S::zceemkj@ucl.ac.uk::0b13e50f-677e-4785-93e6-116ff4a8357a" providerId="AD" clId="Web-{980C8EFD-88AB-4605-BCA9-6A9668F583C3}" dt="2021-11-13T12:03:41.223" v="0"/>
          <ac:spMkLst>
            <pc:docMk/>
            <pc:sldMk cId="4059642454" sldId="263"/>
            <ac:spMk id="3" creationId="{359F0389-997A-44A1-9637-FDDBBA19D5F7}"/>
          </ac:spMkLst>
        </pc:spChg>
        <pc:spChg chg="add mod">
          <ac:chgData name="Kowalski, Maciej" userId="S::zceemkj@ucl.ac.uk::0b13e50f-677e-4785-93e6-116ff4a8357a" providerId="AD" clId="Web-{980C8EFD-88AB-4605-BCA9-6A9668F583C3}" dt="2021-11-13T12:05:32.929" v="17" actId="14100"/>
          <ac:spMkLst>
            <pc:docMk/>
            <pc:sldMk cId="4059642454" sldId="263"/>
            <ac:spMk id="6" creationId="{3BEC21B1-2363-4811-A709-966BD24AC1D0}"/>
          </ac:spMkLst>
        </pc:spChg>
        <pc:graphicFrameChg chg="add mod ord modGraphic">
          <ac:chgData name="Kowalski, Maciej" userId="S::zceemkj@ucl.ac.uk::0b13e50f-677e-4785-93e6-116ff4a8357a" providerId="AD" clId="Web-{980C8EFD-88AB-4605-BCA9-6A9668F583C3}" dt="2021-11-13T12:06:21.743" v="28"/>
          <ac:graphicFrameMkLst>
            <pc:docMk/>
            <pc:sldMk cId="4059642454" sldId="263"/>
            <ac:graphicFrameMk id="5" creationId="{E866FE1D-4336-4CEE-87F2-CF8FD9F0CBD9}"/>
          </ac:graphicFrameMkLst>
        </pc:graphicFrameChg>
      </pc:sldChg>
    </pc:docChg>
  </pc:docChgLst>
  <pc:docChgLst>
    <pc:chgData name="Sainz De La Maza Melon, Nerea" userId="S::zcabsai@ucl.ac.uk::8dd00315-1908-4d05-8e66-8442c71a8a7d" providerId="AD" clId="Web-{16A194FD-280E-4D8B-9903-634157566554}"/>
    <pc:docChg chg="modSld">
      <pc:chgData name="Sainz De La Maza Melon, Nerea" userId="S::zcabsai@ucl.ac.uk::8dd00315-1908-4d05-8e66-8442c71a8a7d" providerId="AD" clId="Web-{16A194FD-280E-4D8B-9903-634157566554}" dt="2021-11-13T18:27:06.385" v="31" actId="20577"/>
      <pc:docMkLst>
        <pc:docMk/>
      </pc:docMkLst>
      <pc:sldChg chg="modSp">
        <pc:chgData name="Sainz De La Maza Melon, Nerea" userId="S::zcabsai@ucl.ac.uk::8dd00315-1908-4d05-8e66-8442c71a8a7d" providerId="AD" clId="Web-{16A194FD-280E-4D8B-9903-634157566554}" dt="2021-11-13T18:26:07.196" v="25" actId="20577"/>
        <pc:sldMkLst>
          <pc:docMk/>
          <pc:sldMk cId="3877877718" sldId="257"/>
        </pc:sldMkLst>
        <pc:spChg chg="mod">
          <ac:chgData name="Sainz De La Maza Melon, Nerea" userId="S::zcabsai@ucl.ac.uk::8dd00315-1908-4d05-8e66-8442c71a8a7d" providerId="AD" clId="Web-{16A194FD-280E-4D8B-9903-634157566554}" dt="2021-11-13T18:24:42.210" v="4" actId="20577"/>
          <ac:spMkLst>
            <pc:docMk/>
            <pc:sldMk cId="3877877718" sldId="257"/>
            <ac:spMk id="2" creationId="{53286488-1ED5-4874-BA7E-EDB8F796BDB0}"/>
          </ac:spMkLst>
        </pc:spChg>
        <pc:spChg chg="mod">
          <ac:chgData name="Sainz De La Maza Melon, Nerea" userId="S::zcabsai@ucl.ac.uk::8dd00315-1908-4d05-8e66-8442c71a8a7d" providerId="AD" clId="Web-{16A194FD-280E-4D8B-9903-634157566554}" dt="2021-11-13T18:26:07.196" v="25" actId="20577"/>
          <ac:spMkLst>
            <pc:docMk/>
            <pc:sldMk cId="3877877718" sldId="257"/>
            <ac:spMk id="3" creationId="{21931BE7-80E2-45C5-B21C-E801071A2B64}"/>
          </ac:spMkLst>
        </pc:spChg>
        <pc:graphicFrameChg chg="mod modGraphic">
          <ac:chgData name="Sainz De La Maza Melon, Nerea" userId="S::zcabsai@ucl.ac.uk::8dd00315-1908-4d05-8e66-8442c71a8a7d" providerId="AD" clId="Web-{16A194FD-280E-4D8B-9903-634157566554}" dt="2021-11-13T18:25:41.086" v="23"/>
          <ac:graphicFrameMkLst>
            <pc:docMk/>
            <pc:sldMk cId="3877877718" sldId="257"/>
            <ac:graphicFrameMk id="4" creationId="{15C315F6-C70C-4819-810F-7A1473F1EA04}"/>
          </ac:graphicFrameMkLst>
        </pc:graphicFrameChg>
      </pc:sldChg>
      <pc:sldChg chg="modSp">
        <pc:chgData name="Sainz De La Maza Melon, Nerea" userId="S::zcabsai@ucl.ac.uk::8dd00315-1908-4d05-8e66-8442c71a8a7d" providerId="AD" clId="Web-{16A194FD-280E-4D8B-9903-634157566554}" dt="2021-11-13T18:26:27.587" v="27" actId="20577"/>
        <pc:sldMkLst>
          <pc:docMk/>
          <pc:sldMk cId="3408823564" sldId="258"/>
        </pc:sldMkLst>
        <pc:spChg chg="mod">
          <ac:chgData name="Sainz De La Maza Melon, Nerea" userId="S::zcabsai@ucl.ac.uk::8dd00315-1908-4d05-8e66-8442c71a8a7d" providerId="AD" clId="Web-{16A194FD-280E-4D8B-9903-634157566554}" dt="2021-11-13T18:26:27.587" v="27" actId="20577"/>
          <ac:spMkLst>
            <pc:docMk/>
            <pc:sldMk cId="3408823564" sldId="258"/>
            <ac:spMk id="2" creationId="{ED95D59F-7D19-404A-880E-A7287D6F4900}"/>
          </ac:spMkLst>
        </pc:spChg>
      </pc:sldChg>
      <pc:sldChg chg="modSp">
        <pc:chgData name="Sainz De La Maza Melon, Nerea" userId="S::zcabsai@ucl.ac.uk::8dd00315-1908-4d05-8e66-8442c71a8a7d" providerId="AD" clId="Web-{16A194FD-280E-4D8B-9903-634157566554}" dt="2021-11-13T18:26:51.838" v="29" actId="20577"/>
        <pc:sldMkLst>
          <pc:docMk/>
          <pc:sldMk cId="3692219049" sldId="262"/>
        </pc:sldMkLst>
        <pc:spChg chg="mod">
          <ac:chgData name="Sainz De La Maza Melon, Nerea" userId="S::zcabsai@ucl.ac.uk::8dd00315-1908-4d05-8e66-8442c71a8a7d" providerId="AD" clId="Web-{16A194FD-280E-4D8B-9903-634157566554}" dt="2021-11-13T18:26:51.838" v="29" actId="20577"/>
          <ac:spMkLst>
            <pc:docMk/>
            <pc:sldMk cId="3692219049" sldId="262"/>
            <ac:spMk id="2" creationId="{F92BE1DE-5B95-46C3-B16D-1B981A39E1C5}"/>
          </ac:spMkLst>
        </pc:spChg>
      </pc:sldChg>
      <pc:sldChg chg="modSp">
        <pc:chgData name="Sainz De La Maza Melon, Nerea" userId="S::zcabsai@ucl.ac.uk::8dd00315-1908-4d05-8e66-8442c71a8a7d" providerId="AD" clId="Web-{16A194FD-280E-4D8B-9903-634157566554}" dt="2021-11-13T18:27:06.385" v="31" actId="20577"/>
        <pc:sldMkLst>
          <pc:docMk/>
          <pc:sldMk cId="2775899153" sldId="264"/>
        </pc:sldMkLst>
        <pc:spChg chg="mod">
          <ac:chgData name="Sainz De La Maza Melon, Nerea" userId="S::zcabsai@ucl.ac.uk::8dd00315-1908-4d05-8e66-8442c71a8a7d" providerId="AD" clId="Web-{16A194FD-280E-4D8B-9903-634157566554}" dt="2021-11-13T18:27:06.385" v="31" actId="20577"/>
          <ac:spMkLst>
            <pc:docMk/>
            <pc:sldMk cId="2775899153" sldId="264"/>
            <ac:spMk id="2" creationId="{5D6EAAD8-77B9-476E-A398-58E42BBDBE90}"/>
          </ac:spMkLst>
        </pc:spChg>
      </pc:sldChg>
    </pc:docChg>
  </pc:docChgLst>
  <pc:docChgLst>
    <pc:chgData name="Kowalski, Maciej" userId="S::zceemkj@ucl.ac.uk::0b13e50f-677e-4785-93e6-116ff4a8357a" providerId="AD" clId="Web-{DE870F32-995A-4CC0-ABDD-BE718B3B1E08}"/>
    <pc:docChg chg="modSld">
      <pc:chgData name="Kowalski, Maciej" userId="S::zceemkj@ucl.ac.uk::0b13e50f-677e-4785-93e6-116ff4a8357a" providerId="AD" clId="Web-{DE870F32-995A-4CC0-ABDD-BE718B3B1E08}" dt="2021-11-14T13:43:59.009" v="2" actId="1076"/>
      <pc:docMkLst>
        <pc:docMk/>
      </pc:docMkLst>
      <pc:sldChg chg="modSp">
        <pc:chgData name="Kowalski, Maciej" userId="S::zceemkj@ucl.ac.uk::0b13e50f-677e-4785-93e6-116ff4a8357a" providerId="AD" clId="Web-{DE870F32-995A-4CC0-ABDD-BE718B3B1E08}" dt="2021-11-14T13:43:59.009" v="2" actId="1076"/>
        <pc:sldMkLst>
          <pc:docMk/>
          <pc:sldMk cId="683424404" sldId="261"/>
        </pc:sldMkLst>
        <pc:picChg chg="mod">
          <ac:chgData name="Kowalski, Maciej" userId="S::zceemkj@ucl.ac.uk::0b13e50f-677e-4785-93e6-116ff4a8357a" providerId="AD" clId="Web-{DE870F32-995A-4CC0-ABDD-BE718B3B1E08}" dt="2021-11-14T13:43:59.009" v="2" actId="1076"/>
          <ac:picMkLst>
            <pc:docMk/>
            <pc:sldMk cId="683424404" sldId="261"/>
            <ac:picMk id="4" creationId="{B4A754BB-D9E5-4B45-BDC1-45E75E1F0E35}"/>
          </ac:picMkLst>
        </pc:picChg>
      </pc:sldChg>
    </pc:docChg>
  </pc:docChgLst>
  <pc:docChgLst>
    <pc:chgData name="Kowalski, Maciej" userId="S::zceemkj@ucl.ac.uk::0b13e50f-677e-4785-93e6-116ff4a8357a" providerId="AD" clId="Web-{FDC55DCE-19E6-4A94-81E9-3B4AB3A6A749}"/>
    <pc:docChg chg="modSld">
      <pc:chgData name="Kowalski, Maciej" userId="S::zceemkj@ucl.ac.uk::0b13e50f-677e-4785-93e6-116ff4a8357a" providerId="AD" clId="Web-{FDC55DCE-19E6-4A94-81E9-3B4AB3A6A749}" dt="2021-11-14T13:29:22.989" v="9" actId="20577"/>
      <pc:docMkLst>
        <pc:docMk/>
      </pc:docMkLst>
      <pc:sldChg chg="modSp">
        <pc:chgData name="Kowalski, Maciej" userId="S::zceemkj@ucl.ac.uk::0b13e50f-677e-4785-93e6-116ff4a8357a" providerId="AD" clId="Web-{FDC55DCE-19E6-4A94-81E9-3B4AB3A6A749}" dt="2021-11-14T13:29:22.989" v="9" actId="20577"/>
        <pc:sldMkLst>
          <pc:docMk/>
          <pc:sldMk cId="901664695" sldId="260"/>
        </pc:sldMkLst>
        <pc:spChg chg="mod">
          <ac:chgData name="Kowalski, Maciej" userId="S::zceemkj@ucl.ac.uk::0b13e50f-677e-4785-93e6-116ff4a8357a" providerId="AD" clId="Web-{FDC55DCE-19E6-4A94-81E9-3B4AB3A6A749}" dt="2021-11-14T13:29:22.989" v="9" actId="20577"/>
          <ac:spMkLst>
            <pc:docMk/>
            <pc:sldMk cId="901664695" sldId="260"/>
            <ac:spMk id="2" creationId="{40D0A6EE-DE1B-4B47-A365-0C3664BE4A69}"/>
          </ac:spMkLst>
        </pc:spChg>
        <pc:spChg chg="mod">
          <ac:chgData name="Kowalski, Maciej" userId="S::zceemkj@ucl.ac.uk::0b13e50f-677e-4785-93e6-116ff4a8357a" providerId="AD" clId="Web-{FDC55DCE-19E6-4A94-81E9-3B4AB3A6A749}" dt="2021-11-14T13:29:15.473" v="2" actId="20577"/>
          <ac:spMkLst>
            <pc:docMk/>
            <pc:sldMk cId="901664695" sldId="260"/>
            <ac:spMk id="3" creationId="{A5D0C190-9D25-4D2E-9E65-DF5270C59143}"/>
          </ac:spMkLst>
        </pc:spChg>
      </pc:sldChg>
    </pc:docChg>
  </pc:docChgLst>
  <pc:docChgLst>
    <pc:chgData name="Sainz De La Maza Melon, Nerea" userId="S::zcabsai@ucl.ac.uk::8dd00315-1908-4d05-8e66-8442c71a8a7d" providerId="AD" clId="Web-{1A8AD5B7-9C26-4031-BF60-19AD93C242EA}"/>
    <pc:docChg chg="modSld">
      <pc:chgData name="Sainz De La Maza Melon, Nerea" userId="S::zcabsai@ucl.ac.uk::8dd00315-1908-4d05-8e66-8442c71a8a7d" providerId="AD" clId="Web-{1A8AD5B7-9C26-4031-BF60-19AD93C242EA}" dt="2021-11-15T11:54:28.786" v="2"/>
      <pc:docMkLst>
        <pc:docMk/>
      </pc:docMkLst>
      <pc:sldChg chg="addSp delSp modSp mod setBg">
        <pc:chgData name="Sainz De La Maza Melon, Nerea" userId="S::zcabsai@ucl.ac.uk::8dd00315-1908-4d05-8e66-8442c71a8a7d" providerId="AD" clId="Web-{1A8AD5B7-9C26-4031-BF60-19AD93C242EA}" dt="2021-11-15T11:54:28.786" v="2"/>
        <pc:sldMkLst>
          <pc:docMk/>
          <pc:sldMk cId="683424404" sldId="261"/>
        </pc:sldMkLst>
        <pc:spChg chg="del">
          <ac:chgData name="Sainz De La Maza Melon, Nerea" userId="S::zcabsai@ucl.ac.uk::8dd00315-1908-4d05-8e66-8442c71a8a7d" providerId="AD" clId="Web-{1A8AD5B7-9C26-4031-BF60-19AD93C242EA}" dt="2021-11-15T11:54:13.645" v="0"/>
          <ac:spMkLst>
            <pc:docMk/>
            <pc:sldMk cId="683424404" sldId="261"/>
            <ac:spMk id="2" creationId="{81D907D3-1705-4CDD-AFEC-4C5A48450348}"/>
          </ac:spMkLst>
        </pc:spChg>
        <pc:spChg chg="add del mod">
          <ac:chgData name="Sainz De La Maza Melon, Nerea" userId="S::zcabsai@ucl.ac.uk::8dd00315-1908-4d05-8e66-8442c71a8a7d" providerId="AD" clId="Web-{1A8AD5B7-9C26-4031-BF60-19AD93C242EA}" dt="2021-11-15T11:54:23.115" v="1"/>
          <ac:spMkLst>
            <pc:docMk/>
            <pc:sldMk cId="683424404" sldId="261"/>
            <ac:spMk id="5" creationId="{9852004C-1693-474A-8216-29F6BD8BD8C9}"/>
          </ac:spMkLst>
        </pc:spChg>
        <pc:spChg chg="add">
          <ac:chgData name="Sainz De La Maza Melon, Nerea" userId="S::zcabsai@ucl.ac.uk::8dd00315-1908-4d05-8e66-8442c71a8a7d" providerId="AD" clId="Web-{1A8AD5B7-9C26-4031-BF60-19AD93C242EA}" dt="2021-11-15T11:54:28.786" v="2"/>
          <ac:spMkLst>
            <pc:docMk/>
            <pc:sldMk cId="683424404" sldId="261"/>
            <ac:spMk id="9" creationId="{AE1AF813-2D2F-4B78-9216-388AF161EDAA}"/>
          </ac:spMkLst>
        </pc:spChg>
        <pc:spChg chg="add">
          <ac:chgData name="Sainz De La Maza Melon, Nerea" userId="S::zcabsai@ucl.ac.uk::8dd00315-1908-4d05-8e66-8442c71a8a7d" providerId="AD" clId="Web-{1A8AD5B7-9C26-4031-BF60-19AD93C242EA}" dt="2021-11-15T11:54:28.786" v="2"/>
          <ac:spMkLst>
            <pc:docMk/>
            <pc:sldMk cId="683424404" sldId="261"/>
            <ac:spMk id="11" creationId="{C47181D2-95D5-4439-9BDF-14D4FDC7BD80}"/>
          </ac:spMkLst>
        </pc:spChg>
        <pc:picChg chg="mod">
          <ac:chgData name="Sainz De La Maza Melon, Nerea" userId="S::zcabsai@ucl.ac.uk::8dd00315-1908-4d05-8e66-8442c71a8a7d" providerId="AD" clId="Web-{1A8AD5B7-9C26-4031-BF60-19AD93C242EA}" dt="2021-11-15T11:54:28.786" v="2"/>
          <ac:picMkLst>
            <pc:docMk/>
            <pc:sldMk cId="683424404" sldId="261"/>
            <ac:picMk id="4" creationId="{B4A754BB-D9E5-4B45-BDC1-45E75E1F0E35}"/>
          </ac:picMkLst>
        </pc:picChg>
      </pc:sldChg>
    </pc:docChg>
  </pc:docChgLst>
  <pc:docChgLst>
    <pc:chgData name="Kowalski, Maciej" userId="S::zceemkj@ucl.ac.uk::0b13e50f-677e-4785-93e6-116ff4a8357a" providerId="AD" clId="Web-{BAF4A14D-A05F-4B8E-84CE-A861F81CE6A7}"/>
    <pc:docChg chg="addSld modSld sldOrd">
      <pc:chgData name="Kowalski, Maciej" userId="S::zceemkj@ucl.ac.uk::0b13e50f-677e-4785-93e6-116ff4a8357a" providerId="AD" clId="Web-{BAF4A14D-A05F-4B8E-84CE-A861F81CE6A7}" dt="2021-11-10T13:39:53.658" v="106" actId="20577"/>
      <pc:docMkLst>
        <pc:docMk/>
      </pc:docMkLst>
      <pc:sldChg chg="modSp">
        <pc:chgData name="Kowalski, Maciej" userId="S::zceemkj@ucl.ac.uk::0b13e50f-677e-4785-93e6-116ff4a8357a" providerId="AD" clId="Web-{BAF4A14D-A05F-4B8E-84CE-A861F81CE6A7}" dt="2021-11-10T13:01:45.961" v="15" actId="20577"/>
        <pc:sldMkLst>
          <pc:docMk/>
          <pc:sldMk cId="2406273178" sldId="256"/>
        </pc:sldMkLst>
        <pc:spChg chg="mod">
          <ac:chgData name="Kowalski, Maciej" userId="S::zceemkj@ucl.ac.uk::0b13e50f-677e-4785-93e6-116ff4a8357a" providerId="AD" clId="Web-{BAF4A14D-A05F-4B8E-84CE-A861F81CE6A7}" dt="2021-11-10T13:01:29.164" v="4" actId="20577"/>
          <ac:spMkLst>
            <pc:docMk/>
            <pc:sldMk cId="2406273178" sldId="256"/>
            <ac:spMk id="2" creationId="{00000000-0000-0000-0000-000000000000}"/>
          </ac:spMkLst>
        </pc:spChg>
        <pc:spChg chg="mod">
          <ac:chgData name="Kowalski, Maciej" userId="S::zceemkj@ucl.ac.uk::0b13e50f-677e-4785-93e6-116ff4a8357a" providerId="AD" clId="Web-{BAF4A14D-A05F-4B8E-84CE-A861F81CE6A7}" dt="2021-11-10T13:01:45.961" v="15" actId="20577"/>
          <ac:spMkLst>
            <pc:docMk/>
            <pc:sldMk cId="2406273178" sldId="256"/>
            <ac:spMk id="3" creationId="{00000000-0000-0000-0000-000000000000}"/>
          </ac:spMkLst>
        </pc:spChg>
      </pc:sldChg>
      <pc:sldChg chg="modSp new">
        <pc:chgData name="Kowalski, Maciej" userId="S::zceemkj@ucl.ac.uk::0b13e50f-677e-4785-93e6-116ff4a8357a" providerId="AD" clId="Web-{BAF4A14D-A05F-4B8E-84CE-A861F81CE6A7}" dt="2021-11-10T13:02:14.071" v="46" actId="20577"/>
        <pc:sldMkLst>
          <pc:docMk/>
          <pc:sldMk cId="3408823564" sldId="258"/>
        </pc:sldMkLst>
        <pc:spChg chg="mod">
          <ac:chgData name="Kowalski, Maciej" userId="S::zceemkj@ucl.ac.uk::0b13e50f-677e-4785-93e6-116ff4a8357a" providerId="AD" clId="Web-{BAF4A14D-A05F-4B8E-84CE-A861F81CE6A7}" dt="2021-11-10T13:02:14.071" v="46" actId="20577"/>
          <ac:spMkLst>
            <pc:docMk/>
            <pc:sldMk cId="3408823564" sldId="258"/>
            <ac:spMk id="2" creationId="{ED95D59F-7D19-404A-880E-A7287D6F4900}"/>
          </ac:spMkLst>
        </pc:spChg>
      </pc:sldChg>
      <pc:sldChg chg="modSp new ord">
        <pc:chgData name="Kowalski, Maciej" userId="S::zceemkj@ucl.ac.uk::0b13e50f-677e-4785-93e6-116ff4a8357a" providerId="AD" clId="Web-{BAF4A14D-A05F-4B8E-84CE-A861F81CE6A7}" dt="2021-11-10T13:15:08.147" v="70"/>
        <pc:sldMkLst>
          <pc:docMk/>
          <pc:sldMk cId="2177847231" sldId="259"/>
        </pc:sldMkLst>
        <pc:spChg chg="mod">
          <ac:chgData name="Kowalski, Maciej" userId="S::zceemkj@ucl.ac.uk::0b13e50f-677e-4785-93e6-116ff4a8357a" providerId="AD" clId="Web-{BAF4A14D-A05F-4B8E-84CE-A861F81CE6A7}" dt="2021-11-10T13:13:12.707" v="68" actId="20577"/>
          <ac:spMkLst>
            <pc:docMk/>
            <pc:sldMk cId="2177847231" sldId="259"/>
            <ac:spMk id="2" creationId="{F301C99C-A178-4066-855C-BB63629AB805}"/>
          </ac:spMkLst>
        </pc:spChg>
      </pc:sldChg>
      <pc:sldChg chg="modSp new ord">
        <pc:chgData name="Kowalski, Maciej" userId="S::zceemkj@ucl.ac.uk::0b13e50f-677e-4785-93e6-116ff4a8357a" providerId="AD" clId="Web-{BAF4A14D-A05F-4B8E-84CE-A861F81CE6A7}" dt="2021-11-10T13:39:12.438" v="92" actId="20577"/>
        <pc:sldMkLst>
          <pc:docMk/>
          <pc:sldMk cId="901664695" sldId="260"/>
        </pc:sldMkLst>
        <pc:spChg chg="mod">
          <ac:chgData name="Kowalski, Maciej" userId="S::zceemkj@ucl.ac.uk::0b13e50f-677e-4785-93e6-116ff4a8357a" providerId="AD" clId="Web-{BAF4A14D-A05F-4B8E-84CE-A861F81CE6A7}" dt="2021-11-10T13:32:49.260" v="76" actId="20577"/>
          <ac:spMkLst>
            <pc:docMk/>
            <pc:sldMk cId="901664695" sldId="260"/>
            <ac:spMk id="2" creationId="{40D0A6EE-DE1B-4B47-A365-0C3664BE4A69}"/>
          </ac:spMkLst>
        </pc:spChg>
        <pc:spChg chg="mod">
          <ac:chgData name="Kowalski, Maciej" userId="S::zceemkj@ucl.ac.uk::0b13e50f-677e-4785-93e6-116ff4a8357a" providerId="AD" clId="Web-{BAF4A14D-A05F-4B8E-84CE-A861F81CE6A7}" dt="2021-11-10T13:39:12.438" v="92" actId="20577"/>
          <ac:spMkLst>
            <pc:docMk/>
            <pc:sldMk cId="901664695" sldId="260"/>
            <ac:spMk id="3" creationId="{A5D0C190-9D25-4D2E-9E65-DF5270C59143}"/>
          </ac:spMkLst>
        </pc:spChg>
      </pc:sldChg>
      <pc:sldChg chg="modSp new">
        <pc:chgData name="Kowalski, Maciej" userId="S::zceemkj@ucl.ac.uk::0b13e50f-677e-4785-93e6-116ff4a8357a" providerId="AD" clId="Web-{BAF4A14D-A05F-4B8E-84CE-A861F81CE6A7}" dt="2021-11-10T13:39:25.157" v="95" actId="20577"/>
        <pc:sldMkLst>
          <pc:docMk/>
          <pc:sldMk cId="683424404" sldId="261"/>
        </pc:sldMkLst>
        <pc:spChg chg="mod">
          <ac:chgData name="Kowalski, Maciej" userId="S::zceemkj@ucl.ac.uk::0b13e50f-677e-4785-93e6-116ff4a8357a" providerId="AD" clId="Web-{BAF4A14D-A05F-4B8E-84CE-A861F81CE6A7}" dt="2021-11-10T13:39:25.157" v="95" actId="20577"/>
          <ac:spMkLst>
            <pc:docMk/>
            <pc:sldMk cId="683424404" sldId="261"/>
            <ac:spMk id="2" creationId="{81D907D3-1705-4CDD-AFEC-4C5A48450348}"/>
          </ac:spMkLst>
        </pc:spChg>
      </pc:sldChg>
      <pc:sldChg chg="addSp delSp modSp new">
        <pc:chgData name="Kowalski, Maciej" userId="S::zceemkj@ucl.ac.uk::0b13e50f-677e-4785-93e6-116ff4a8357a" providerId="AD" clId="Web-{BAF4A14D-A05F-4B8E-84CE-A861F81CE6A7}" dt="2021-11-10T13:39:36.783" v="102" actId="20577"/>
        <pc:sldMkLst>
          <pc:docMk/>
          <pc:sldMk cId="3692219049" sldId="262"/>
        </pc:sldMkLst>
        <pc:spChg chg="mod">
          <ac:chgData name="Kowalski, Maciej" userId="S::zceemkj@ucl.ac.uk::0b13e50f-677e-4785-93e6-116ff4a8357a" providerId="AD" clId="Web-{BAF4A14D-A05F-4B8E-84CE-A861F81CE6A7}" dt="2021-11-10T13:39:36.783" v="102" actId="20577"/>
          <ac:spMkLst>
            <pc:docMk/>
            <pc:sldMk cId="3692219049" sldId="262"/>
            <ac:spMk id="2" creationId="{F92BE1DE-5B95-46C3-B16D-1B981A39E1C5}"/>
          </ac:spMkLst>
        </pc:spChg>
        <pc:spChg chg="add del mod">
          <ac:chgData name="Kowalski, Maciej" userId="S::zceemkj@ucl.ac.uk::0b13e50f-677e-4785-93e6-116ff4a8357a" providerId="AD" clId="Web-{BAF4A14D-A05F-4B8E-84CE-A861F81CE6A7}" dt="2021-11-10T13:39:30.267" v="100"/>
          <ac:spMkLst>
            <pc:docMk/>
            <pc:sldMk cId="3692219049" sldId="262"/>
            <ac:spMk id="4" creationId="{49E5D41D-32C3-4B3C-B22C-592946E787BB}"/>
          </ac:spMkLst>
        </pc:spChg>
      </pc:sldChg>
      <pc:sldChg chg="modSp new">
        <pc:chgData name="Kowalski, Maciej" userId="S::zceemkj@ucl.ac.uk::0b13e50f-677e-4785-93e6-116ff4a8357a" providerId="AD" clId="Web-{BAF4A14D-A05F-4B8E-84CE-A861F81CE6A7}" dt="2021-11-10T13:39:40.845" v="104" actId="20577"/>
        <pc:sldMkLst>
          <pc:docMk/>
          <pc:sldMk cId="4059642454" sldId="263"/>
        </pc:sldMkLst>
        <pc:spChg chg="mod">
          <ac:chgData name="Kowalski, Maciej" userId="S::zceemkj@ucl.ac.uk::0b13e50f-677e-4785-93e6-116ff4a8357a" providerId="AD" clId="Web-{BAF4A14D-A05F-4B8E-84CE-A861F81CE6A7}" dt="2021-11-10T13:39:40.845" v="104" actId="20577"/>
          <ac:spMkLst>
            <pc:docMk/>
            <pc:sldMk cId="4059642454" sldId="263"/>
            <ac:spMk id="2" creationId="{4EB922C2-B4DC-4F85-A58B-BDB25C20D523}"/>
          </ac:spMkLst>
        </pc:spChg>
      </pc:sldChg>
      <pc:sldChg chg="modSp new">
        <pc:chgData name="Kowalski, Maciej" userId="S::zceemkj@ucl.ac.uk::0b13e50f-677e-4785-93e6-116ff4a8357a" providerId="AD" clId="Web-{BAF4A14D-A05F-4B8E-84CE-A861F81CE6A7}" dt="2021-11-10T13:39:53.658" v="106" actId="20577"/>
        <pc:sldMkLst>
          <pc:docMk/>
          <pc:sldMk cId="2775899153" sldId="264"/>
        </pc:sldMkLst>
        <pc:spChg chg="mod">
          <ac:chgData name="Kowalski, Maciej" userId="S::zceemkj@ucl.ac.uk::0b13e50f-677e-4785-93e6-116ff4a8357a" providerId="AD" clId="Web-{BAF4A14D-A05F-4B8E-84CE-A861F81CE6A7}" dt="2021-11-10T13:39:53.658" v="106" actId="20577"/>
          <ac:spMkLst>
            <pc:docMk/>
            <pc:sldMk cId="2775899153" sldId="264"/>
            <ac:spMk id="2" creationId="{5D6EAAD8-77B9-476E-A398-58E42BBDBE90}"/>
          </ac:spMkLst>
        </pc:spChg>
      </pc:sldChg>
    </pc:docChg>
  </pc:docChgLst>
  <pc:docChgLst>
    <pc:chgData name="Sainz De La Maza Melon, Nerea" userId="S::zcabsai@ucl.ac.uk::8dd00315-1908-4d05-8e66-8442c71a8a7d" providerId="AD" clId="Web-{7BB19D9D-A1A6-401A-AEAC-0D626FB66052}"/>
    <pc:docChg chg="modSld">
      <pc:chgData name="Sainz De La Maza Melon, Nerea" userId="S::zcabsai@ucl.ac.uk::8dd00315-1908-4d05-8e66-8442c71a8a7d" providerId="AD" clId="Web-{7BB19D9D-A1A6-401A-AEAC-0D626FB66052}" dt="2021-11-13T18:58:26.616" v="22" actId="14100"/>
      <pc:docMkLst>
        <pc:docMk/>
      </pc:docMkLst>
      <pc:sldChg chg="modSp">
        <pc:chgData name="Sainz De La Maza Melon, Nerea" userId="S::zcabsai@ucl.ac.uk::8dd00315-1908-4d05-8e66-8442c71a8a7d" providerId="AD" clId="Web-{7BB19D9D-A1A6-401A-AEAC-0D626FB66052}" dt="2021-11-13T18:58:26.616" v="22" actId="14100"/>
        <pc:sldMkLst>
          <pc:docMk/>
          <pc:sldMk cId="3692219049" sldId="262"/>
        </pc:sldMkLst>
        <pc:spChg chg="mod">
          <ac:chgData name="Sainz De La Maza Melon, Nerea" userId="S::zcabsai@ucl.ac.uk::8dd00315-1908-4d05-8e66-8442c71a8a7d" providerId="AD" clId="Web-{7BB19D9D-A1A6-401A-AEAC-0D626FB66052}" dt="2021-11-13T18:57:48.927" v="7" actId="1076"/>
          <ac:spMkLst>
            <pc:docMk/>
            <pc:sldMk cId="3692219049" sldId="262"/>
            <ac:spMk id="2" creationId="{F92BE1DE-5B95-46C3-B16D-1B981A39E1C5}"/>
          </ac:spMkLst>
        </pc:spChg>
        <pc:picChg chg="mod">
          <ac:chgData name="Sainz De La Maza Melon, Nerea" userId="S::zcabsai@ucl.ac.uk::8dd00315-1908-4d05-8e66-8442c71a8a7d" providerId="AD" clId="Web-{7BB19D9D-A1A6-401A-AEAC-0D626FB66052}" dt="2021-11-13T18:58:07.787" v="16" actId="14100"/>
          <ac:picMkLst>
            <pc:docMk/>
            <pc:sldMk cId="3692219049" sldId="262"/>
            <ac:picMk id="4" creationId="{F0916B2D-E06F-4A7A-AD39-2BB53B23C8F7}"/>
          </ac:picMkLst>
        </pc:picChg>
        <pc:picChg chg="mod">
          <ac:chgData name="Sainz De La Maza Melon, Nerea" userId="S::zcabsai@ucl.ac.uk::8dd00315-1908-4d05-8e66-8442c71a8a7d" providerId="AD" clId="Web-{7BB19D9D-A1A6-401A-AEAC-0D626FB66052}" dt="2021-11-13T18:58:26.616" v="22" actId="14100"/>
          <ac:picMkLst>
            <pc:docMk/>
            <pc:sldMk cId="3692219049" sldId="262"/>
            <ac:picMk id="5" creationId="{E0B17C47-E7D6-4930-A0DF-C3E2709843B5}"/>
          </ac:picMkLst>
        </pc:picChg>
        <pc:picChg chg="mod">
          <ac:chgData name="Sainz De La Maza Melon, Nerea" userId="S::zcabsai@ucl.ac.uk::8dd00315-1908-4d05-8e66-8442c71a8a7d" providerId="AD" clId="Web-{7BB19D9D-A1A6-401A-AEAC-0D626FB66052}" dt="2021-11-13T18:58:11.803" v="17" actId="1076"/>
          <ac:picMkLst>
            <pc:docMk/>
            <pc:sldMk cId="3692219049" sldId="262"/>
            <ac:picMk id="6" creationId="{2BBC5C83-6412-4DD6-B56A-4BAC79B149C6}"/>
          </ac:picMkLst>
        </pc:picChg>
      </pc:sldChg>
    </pc:docChg>
  </pc:docChgLst>
  <pc:docChgLst>
    <pc:chgData name="Wang, Zhiyu" userId="01105c91-32b8-4090-9fe0-3623eabd6bdf" providerId="ADAL" clId="{C2DF8330-A65B-7641-A873-C9FA58D68F6E}"/>
    <pc:docChg chg="modSld">
      <pc:chgData name="Wang, Zhiyu" userId="01105c91-32b8-4090-9fe0-3623eabd6bdf" providerId="ADAL" clId="{C2DF8330-A65B-7641-A873-C9FA58D68F6E}" dt="2021-11-10T13:40:42.994" v="0" actId="1076"/>
      <pc:docMkLst>
        <pc:docMk/>
      </pc:docMkLst>
      <pc:sldChg chg="modSp">
        <pc:chgData name="Wang, Zhiyu" userId="01105c91-32b8-4090-9fe0-3623eabd6bdf" providerId="ADAL" clId="{C2DF8330-A65B-7641-A873-C9FA58D68F6E}" dt="2021-11-10T13:40:42.994" v="0" actId="1076"/>
        <pc:sldMkLst>
          <pc:docMk/>
          <pc:sldMk cId="3692219049" sldId="262"/>
        </pc:sldMkLst>
        <pc:spChg chg="mod">
          <ac:chgData name="Wang, Zhiyu" userId="01105c91-32b8-4090-9fe0-3623eabd6bdf" providerId="ADAL" clId="{C2DF8330-A65B-7641-A873-C9FA58D68F6E}" dt="2021-11-10T13:40:42.994" v="0" actId="1076"/>
          <ac:spMkLst>
            <pc:docMk/>
            <pc:sldMk cId="3692219049" sldId="262"/>
            <ac:spMk id="3" creationId="{065149DE-CD37-4E77-A6BA-E10E28467FC2}"/>
          </ac:spMkLst>
        </pc:spChg>
      </pc:sldChg>
    </pc:docChg>
  </pc:docChgLst>
  <pc:docChgLst>
    <pc:chgData name="Sainz De La Maza Melon, Nerea" userId="S::zcabsai@ucl.ac.uk::8dd00315-1908-4d05-8e66-8442c71a8a7d" providerId="AD" clId="Web-{437B5DBA-CCB0-4B70-B820-DC23B8B91291}"/>
    <pc:docChg chg="modSld">
      <pc:chgData name="Sainz De La Maza Melon, Nerea" userId="S::zcabsai@ucl.ac.uk::8dd00315-1908-4d05-8e66-8442c71a8a7d" providerId="AD" clId="Web-{437B5DBA-CCB0-4B70-B820-DC23B8B91291}" dt="2021-11-15T10:35:51.327" v="7" actId="20577"/>
      <pc:docMkLst>
        <pc:docMk/>
      </pc:docMkLst>
      <pc:sldChg chg="modSp">
        <pc:chgData name="Sainz De La Maza Melon, Nerea" userId="S::zcabsai@ucl.ac.uk::8dd00315-1908-4d05-8e66-8442c71a8a7d" providerId="AD" clId="Web-{437B5DBA-CCB0-4B70-B820-DC23B8B91291}" dt="2021-11-15T10:35:51.327" v="7" actId="20577"/>
        <pc:sldMkLst>
          <pc:docMk/>
          <pc:sldMk cId="901664695" sldId="260"/>
        </pc:sldMkLst>
        <pc:spChg chg="mod">
          <ac:chgData name="Sainz De La Maza Melon, Nerea" userId="S::zcabsai@ucl.ac.uk::8dd00315-1908-4d05-8e66-8442c71a8a7d" providerId="AD" clId="Web-{437B5DBA-CCB0-4B70-B820-DC23B8B91291}" dt="2021-11-15T10:35:35.280" v="6" actId="20577"/>
          <ac:spMkLst>
            <pc:docMk/>
            <pc:sldMk cId="901664695" sldId="260"/>
            <ac:spMk id="2" creationId="{40D0A6EE-DE1B-4B47-A365-0C3664BE4A69}"/>
          </ac:spMkLst>
        </pc:spChg>
        <pc:spChg chg="mod">
          <ac:chgData name="Sainz De La Maza Melon, Nerea" userId="S::zcabsai@ucl.ac.uk::8dd00315-1908-4d05-8e66-8442c71a8a7d" providerId="AD" clId="Web-{437B5DBA-CCB0-4B70-B820-DC23B8B91291}" dt="2021-11-15T10:35:51.327" v="7" actId="20577"/>
          <ac:spMkLst>
            <pc:docMk/>
            <pc:sldMk cId="901664695" sldId="260"/>
            <ac:spMk id="3" creationId="{A5D0C190-9D25-4D2E-9E65-DF5270C59143}"/>
          </ac:spMkLst>
        </pc:spChg>
      </pc:sldChg>
      <pc:sldChg chg="modSp">
        <pc:chgData name="Sainz De La Maza Melon, Nerea" userId="S::zcabsai@ucl.ac.uk::8dd00315-1908-4d05-8e66-8442c71a8a7d" providerId="AD" clId="Web-{437B5DBA-CCB0-4B70-B820-DC23B8B91291}" dt="2021-11-15T10:34:55.326" v="4" actId="14100"/>
        <pc:sldMkLst>
          <pc:docMk/>
          <pc:sldMk cId="3692219049" sldId="262"/>
        </pc:sldMkLst>
        <pc:picChg chg="mod">
          <ac:chgData name="Sainz De La Maza Melon, Nerea" userId="S::zcabsai@ucl.ac.uk::8dd00315-1908-4d05-8e66-8442c71a8a7d" providerId="AD" clId="Web-{437B5DBA-CCB0-4B70-B820-DC23B8B91291}" dt="2021-11-15T10:34:33.341" v="0" actId="14100"/>
          <ac:picMkLst>
            <pc:docMk/>
            <pc:sldMk cId="3692219049" sldId="262"/>
            <ac:picMk id="3" creationId="{406039DC-FB2A-4316-8759-C2AF95F18872}"/>
          </ac:picMkLst>
        </pc:picChg>
        <pc:picChg chg="mod">
          <ac:chgData name="Sainz De La Maza Melon, Nerea" userId="S::zcabsai@ucl.ac.uk::8dd00315-1908-4d05-8e66-8442c71a8a7d" providerId="AD" clId="Web-{437B5DBA-CCB0-4B70-B820-DC23B8B91291}" dt="2021-11-15T10:34:55.326" v="4" actId="14100"/>
          <ac:picMkLst>
            <pc:docMk/>
            <pc:sldMk cId="3692219049" sldId="262"/>
            <ac:picMk id="9" creationId="{D133065D-56B0-4BD7-A336-C405CF457829}"/>
          </ac:picMkLst>
        </pc:picChg>
        <pc:picChg chg="mod">
          <ac:chgData name="Sainz De La Maza Melon, Nerea" userId="S::zcabsai@ucl.ac.uk::8dd00315-1908-4d05-8e66-8442c71a8a7d" providerId="AD" clId="Web-{437B5DBA-CCB0-4B70-B820-DC23B8B91291}" dt="2021-11-15T10:34:43.091" v="2" actId="1076"/>
          <ac:picMkLst>
            <pc:docMk/>
            <pc:sldMk cId="3692219049" sldId="262"/>
            <ac:picMk id="10" creationId="{98CF342C-22BE-4E4D-9270-56BA1443E082}"/>
          </ac:picMkLst>
        </pc:picChg>
      </pc:sldChg>
    </pc:docChg>
  </pc:docChgLst>
  <pc:docChgLst>
    <pc:chgData name="Kowalski, Maciej" userId="S::zceemkj@ucl.ac.uk::0b13e50f-677e-4785-93e6-116ff4a8357a" providerId="AD" clId="Web-{6A745963-0C88-49F2-A28C-A1932AE37DB5}"/>
    <pc:docChg chg="modSld">
      <pc:chgData name="Kowalski, Maciej" userId="S::zceemkj@ucl.ac.uk::0b13e50f-677e-4785-93e6-116ff4a8357a" providerId="AD" clId="Web-{6A745963-0C88-49F2-A28C-A1932AE37DB5}" dt="2021-11-13T12:52:29.200" v="3" actId="1076"/>
      <pc:docMkLst>
        <pc:docMk/>
      </pc:docMkLst>
      <pc:sldChg chg="addSp delSp modSp">
        <pc:chgData name="Kowalski, Maciej" userId="S::zceemkj@ucl.ac.uk::0b13e50f-677e-4785-93e6-116ff4a8357a" providerId="AD" clId="Web-{6A745963-0C88-49F2-A28C-A1932AE37DB5}" dt="2021-11-13T12:52:29.200" v="3" actId="1076"/>
        <pc:sldMkLst>
          <pc:docMk/>
          <pc:sldMk cId="2177847231" sldId="259"/>
        </pc:sldMkLst>
        <pc:spChg chg="mod">
          <ac:chgData name="Kowalski, Maciej" userId="S::zceemkj@ucl.ac.uk::0b13e50f-677e-4785-93e6-116ff4a8357a" providerId="AD" clId="Web-{6A745963-0C88-49F2-A28C-A1932AE37DB5}" dt="2021-11-13T12:52:26.637" v="2" actId="20577"/>
          <ac:spMkLst>
            <pc:docMk/>
            <pc:sldMk cId="2177847231" sldId="259"/>
            <ac:spMk id="2" creationId="{F301C99C-A178-4066-855C-BB63629AB805}"/>
          </ac:spMkLst>
        </pc:spChg>
        <pc:spChg chg="del">
          <ac:chgData name="Kowalski, Maciej" userId="S::zceemkj@ucl.ac.uk::0b13e50f-677e-4785-93e6-116ff4a8357a" providerId="AD" clId="Web-{6A745963-0C88-49F2-A28C-A1932AE37DB5}" dt="2021-11-13T12:52:08.777" v="0"/>
          <ac:spMkLst>
            <pc:docMk/>
            <pc:sldMk cId="2177847231" sldId="259"/>
            <ac:spMk id="3" creationId="{02DBC86E-0541-4382-AEA2-00E8AD81143A}"/>
          </ac:spMkLst>
        </pc:spChg>
        <pc:picChg chg="add mod ord">
          <ac:chgData name="Kowalski, Maciej" userId="S::zceemkj@ucl.ac.uk::0b13e50f-677e-4785-93e6-116ff4a8357a" providerId="AD" clId="Web-{6A745963-0C88-49F2-A28C-A1932AE37DB5}" dt="2021-11-13T12:52:29.200" v="3" actId="1076"/>
          <ac:picMkLst>
            <pc:docMk/>
            <pc:sldMk cId="2177847231" sldId="259"/>
            <ac:picMk id="4" creationId="{FE539E5A-CCBD-4345-8037-C3F645BAB34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367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01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605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dirty="0"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52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95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37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736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29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11/15/2021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1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11/15/2021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16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65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004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07633" y="310717"/>
            <a:ext cx="10058400" cy="3566160"/>
          </a:xfrm>
        </p:spPr>
        <p:txBody>
          <a:bodyPr>
            <a:normAutofit fontScale="90000"/>
          </a:bodyPr>
          <a:lstStyle/>
          <a:p>
            <a:r>
              <a:rPr lang="en-GB">
                <a:cs typeface="Calibri Light"/>
              </a:rPr>
              <a:t>Engineering Challenge 2: Bioreactor</a:t>
            </a:r>
            <a:br>
              <a:rPr lang="en-GB">
                <a:cs typeface="Calibri Light"/>
              </a:rPr>
            </a:br>
            <a:r>
              <a:rPr lang="en-GB">
                <a:cs typeface="Calibri Light"/>
              </a:rPr>
              <a:t>Proposal presentation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84864" y="4486713"/>
            <a:ext cx="10954046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>
                <a:cs typeface="Calibri"/>
              </a:rPr>
              <a:t>CS-EEE 02</a:t>
            </a:r>
          </a:p>
          <a:p>
            <a:r>
              <a:rPr lang="es-ES" err="1">
                <a:cs typeface="Calibri"/>
              </a:rPr>
              <a:t>Qiren</a:t>
            </a:r>
            <a:r>
              <a:rPr lang="es-ES">
                <a:cs typeface="Calibri"/>
              </a:rPr>
              <a:t> Dong,</a:t>
            </a:r>
            <a:r>
              <a:rPr lang="es-ES">
                <a:ea typeface="+mn-lt"/>
                <a:cs typeface="+mn-lt"/>
              </a:rPr>
              <a:t> </a:t>
            </a:r>
            <a:r>
              <a:rPr lang="es-ES" err="1">
                <a:ea typeface="+mn-lt"/>
                <a:cs typeface="+mn-lt"/>
              </a:rPr>
              <a:t>Maciej</a:t>
            </a:r>
            <a:r>
              <a:rPr lang="es-ES">
                <a:ea typeface="+mn-lt"/>
                <a:cs typeface="+mn-lt"/>
              </a:rPr>
              <a:t> </a:t>
            </a:r>
            <a:r>
              <a:rPr lang="es-ES" err="1">
                <a:ea typeface="+mn-lt"/>
                <a:cs typeface="+mn-lt"/>
              </a:rPr>
              <a:t>Kowalski</a:t>
            </a:r>
            <a:r>
              <a:rPr lang="es-ES">
                <a:ea typeface="+mn-lt"/>
                <a:cs typeface="+mn-lt"/>
              </a:rPr>
              <a:t>, Grace Lau,</a:t>
            </a:r>
            <a:r>
              <a:rPr lang="es-ES">
                <a:cs typeface="Calibri"/>
              </a:rPr>
              <a:t> Nerea Sainz de la Maza Melón, </a:t>
            </a:r>
            <a:r>
              <a:rPr lang="es-ES" err="1">
                <a:cs typeface="Calibri"/>
              </a:rPr>
              <a:t>Yujie</a:t>
            </a:r>
            <a:r>
              <a:rPr lang="es-ES">
                <a:cs typeface="Calibri"/>
              </a:rPr>
              <a:t> </a:t>
            </a:r>
            <a:r>
              <a:rPr lang="es-ES" err="1">
                <a:cs typeface="Calibri"/>
              </a:rPr>
              <a:t>Peng</a:t>
            </a:r>
            <a:r>
              <a:rPr lang="es-ES">
                <a:cs typeface="Calibri"/>
              </a:rPr>
              <a:t>,</a:t>
            </a:r>
            <a:r>
              <a:rPr lang="es-ES">
                <a:ea typeface="+mn-lt"/>
                <a:cs typeface="+mn-lt"/>
              </a:rPr>
              <a:t> </a:t>
            </a:r>
            <a:r>
              <a:rPr lang="es-ES" err="1">
                <a:ea typeface="+mn-lt"/>
                <a:cs typeface="+mn-lt"/>
              </a:rPr>
              <a:t>Aaryman</a:t>
            </a:r>
            <a:r>
              <a:rPr lang="es-ES">
                <a:ea typeface="+mn-lt"/>
                <a:cs typeface="+mn-lt"/>
              </a:rPr>
              <a:t> Sharma,</a:t>
            </a:r>
            <a:r>
              <a:rPr lang="es-ES">
                <a:cs typeface="Calibri"/>
              </a:rPr>
              <a:t> Raven</a:t>
            </a:r>
            <a:r>
              <a:rPr lang="es-ES">
                <a:ea typeface="+mn-lt"/>
                <a:cs typeface="+mn-lt"/>
              </a:rPr>
              <a:t> Valencia</a:t>
            </a:r>
            <a:r>
              <a:rPr lang="es-ES">
                <a:cs typeface="Calibri"/>
              </a:rPr>
              <a:t>, </a:t>
            </a:r>
            <a:r>
              <a:rPr lang="es-ES" err="1">
                <a:ea typeface="+mn-lt"/>
                <a:cs typeface="+mn-lt"/>
              </a:rPr>
              <a:t>Zhiyu</a:t>
            </a:r>
            <a:r>
              <a:rPr lang="es-ES">
                <a:ea typeface="+mn-lt"/>
                <a:cs typeface="+mn-lt"/>
              </a:rPr>
              <a:t> Wang, </a:t>
            </a:r>
            <a:r>
              <a:rPr lang="es-ES" err="1">
                <a:ea typeface="+mn-lt"/>
                <a:cs typeface="+mn-lt"/>
              </a:rPr>
              <a:t>Jian</a:t>
            </a:r>
            <a:r>
              <a:rPr lang="es-ES">
                <a:ea typeface="+mn-lt"/>
                <a:cs typeface="+mn-lt"/>
              </a:rPr>
              <a:t> Yang</a:t>
            </a:r>
            <a:endParaRPr lang="es-E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6EAAD8-77B9-476E-A398-58E42BBD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>
                <a:ea typeface="+mj-lt"/>
                <a:cs typeface="+mj-lt"/>
              </a:rPr>
              <a:t>Team roles</a:t>
            </a:r>
            <a:endParaRPr lang="en-GB">
              <a:cs typeface="Calibri Light" panose="020F0302020204030204"/>
            </a:endParaRP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D5BBDA9C-2B30-40C0-8902-B16413C5A3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3010231"/>
              </p:ext>
            </p:extLst>
          </p:nvPr>
        </p:nvGraphicFramePr>
        <p:xfrm>
          <a:off x="2180429" y="1976953"/>
          <a:ext cx="7887714" cy="34197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3857">
                  <a:extLst>
                    <a:ext uri="{9D8B030D-6E8A-4147-A177-3AD203B41FA5}">
                      <a16:colId xmlns:a16="http://schemas.microsoft.com/office/drawing/2014/main" val="2357891079"/>
                    </a:ext>
                  </a:extLst>
                </a:gridCol>
                <a:gridCol w="3943857">
                  <a:extLst>
                    <a:ext uri="{9D8B030D-6E8A-4147-A177-3AD203B41FA5}">
                      <a16:colId xmlns:a16="http://schemas.microsoft.com/office/drawing/2014/main" val="2259681544"/>
                    </a:ext>
                  </a:extLst>
                </a:gridCol>
              </a:tblGrid>
              <a:tr h="488539">
                <a:tc>
                  <a:txBody>
                    <a:bodyPr/>
                    <a:lstStyle/>
                    <a:p>
                      <a:r>
                        <a:rPr lang="pl-PL">
                          <a:latin typeface="Calibri Light"/>
                        </a:rPr>
                        <a:t>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>
                          <a:latin typeface="Calibri Light"/>
                        </a:rPr>
                        <a:t>Person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187126"/>
                  </a:ext>
                </a:extLst>
              </a:tr>
              <a:tr h="488539">
                <a:tc>
                  <a:txBody>
                    <a:bodyPr/>
                    <a:lstStyle/>
                    <a:p>
                      <a:r>
                        <a:rPr lang="en-GB" noProof="0">
                          <a:latin typeface="Calibri Light"/>
                        </a:rPr>
                        <a:t>Motion system (lead)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>
                          <a:latin typeface="Calibri Light"/>
                        </a:rPr>
                        <a:t>Raven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864960"/>
                  </a:ext>
                </a:extLst>
              </a:tr>
              <a:tr h="488539">
                <a:tc>
                  <a:txBody>
                    <a:bodyPr/>
                    <a:lstStyle/>
                    <a:p>
                      <a:r>
                        <a:rPr lang="en-GB" noProof="0">
                          <a:latin typeface="Calibri Light"/>
                        </a:rPr>
                        <a:t>pH system (lead)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>
                          <a:latin typeface="Calibri Light"/>
                        </a:rPr>
                        <a:t>Grace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348489"/>
                  </a:ext>
                </a:extLst>
              </a:tr>
              <a:tr h="4885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noProof="0">
                          <a:latin typeface="Calibri Light"/>
                        </a:rPr>
                        <a:t>pH subsystem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noProof="0" err="1">
                          <a:latin typeface="Calibri Light"/>
                        </a:rPr>
                        <a:t>Qiren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011063"/>
                  </a:ext>
                </a:extLst>
              </a:tr>
              <a:tr h="488539">
                <a:tc>
                  <a:txBody>
                    <a:bodyPr/>
                    <a:lstStyle/>
                    <a:p>
                      <a:r>
                        <a:rPr lang="en-GB" noProof="0">
                          <a:latin typeface="Calibri Light"/>
                        </a:rPr>
                        <a:t>Temperature subsystem (lead)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err="1">
                          <a:latin typeface="Calibri Light"/>
                        </a:rPr>
                        <a:t>Yujie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320945"/>
                  </a:ext>
                </a:extLst>
              </a:tr>
              <a:tr h="4885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noProof="0">
                          <a:latin typeface="Calibri Light"/>
                        </a:rPr>
                        <a:t>Temperature subsystem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noProof="0">
                          <a:latin typeface="Calibri Light"/>
                        </a:rPr>
                        <a:t>Jian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731751"/>
                  </a:ext>
                </a:extLst>
              </a:tr>
              <a:tr h="488539">
                <a:tc>
                  <a:txBody>
                    <a:bodyPr/>
                    <a:lstStyle/>
                    <a:p>
                      <a:r>
                        <a:rPr lang="en-GB" noProof="0">
                          <a:latin typeface="Calibri Light"/>
                        </a:rPr>
                        <a:t>Connectivity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>
                          <a:latin typeface="Calibri Light"/>
                        </a:rPr>
                        <a:t>Nerea,</a:t>
                      </a:r>
                      <a:r>
                        <a:rPr lang="en-GB" sz="1800" b="0" i="0" u="none" strike="noStrike" noProof="0">
                          <a:latin typeface="Calibri Light"/>
                        </a:rPr>
                        <a:t> Aaryaman, </a:t>
                      </a:r>
                      <a:r>
                        <a:rPr lang="en-GB" noProof="0">
                          <a:latin typeface="Calibri Light"/>
                        </a:rPr>
                        <a:t>Maciej, </a:t>
                      </a:r>
                      <a:r>
                        <a:rPr lang="en-GB" noProof="0" err="1">
                          <a:latin typeface="Calibri Light"/>
                        </a:rPr>
                        <a:t>Zhiyu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416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5899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B03971D-6B05-4E0F-85BF-7FCE7B5CA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err="1">
                <a:cs typeface="Calibri Light"/>
              </a:rPr>
              <a:t>Thank</a:t>
            </a:r>
            <a:r>
              <a:rPr lang="pl-PL">
                <a:cs typeface="Calibri Light"/>
              </a:rPr>
              <a:t> </a:t>
            </a:r>
            <a:r>
              <a:rPr lang="pl-PL" err="1">
                <a:cs typeface="Calibri Light"/>
              </a:rPr>
              <a:t>you</a:t>
            </a:r>
            <a:r>
              <a:rPr lang="pl-PL">
                <a:cs typeface="Calibri Light"/>
              </a:rPr>
              <a:t> for </a:t>
            </a:r>
            <a:r>
              <a:rPr lang="pl-PL" err="1">
                <a:cs typeface="Calibri Light"/>
              </a:rPr>
              <a:t>your</a:t>
            </a:r>
            <a:r>
              <a:rPr lang="pl-PL">
                <a:cs typeface="Calibri Light"/>
              </a:rPr>
              <a:t> attention!</a:t>
            </a: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FE727FC-1744-4849-90E7-B889E34CF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45701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3286488-1ED5-4874-BA7E-EDB8F796B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>
                <a:cs typeface="Calibri Light"/>
              </a:rPr>
              <a:t>Context &amp; Specification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1931BE7-80E2-45C5-B21C-E801071A2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GB">
                <a:latin typeface="Calibri Light"/>
                <a:cs typeface="Calibri"/>
              </a:rPr>
              <a:t>Parameter control requirements:</a:t>
            </a:r>
          </a:p>
          <a:p>
            <a:pPr marL="0" indent="0">
              <a:buNone/>
            </a:pPr>
            <a:endParaRPr lang="pl-PL">
              <a:latin typeface="Calibri Light"/>
              <a:cs typeface="Calibri"/>
            </a:endParaRPr>
          </a:p>
          <a:p>
            <a:pPr marL="0" indent="0">
              <a:buNone/>
            </a:pPr>
            <a:endParaRPr lang="pl-PL">
              <a:latin typeface="Calibri Light"/>
              <a:cs typeface="Calibri"/>
            </a:endParaRPr>
          </a:p>
          <a:p>
            <a:pPr marL="0" indent="0">
              <a:buNone/>
            </a:pPr>
            <a:endParaRPr lang="pl-PL">
              <a:latin typeface="Calibri Light"/>
              <a:cs typeface="Calibri"/>
            </a:endParaRPr>
          </a:p>
          <a:p>
            <a:pPr marL="0" indent="0">
              <a:buNone/>
            </a:pPr>
            <a:endParaRPr lang="pl-PL">
              <a:latin typeface="Calibri Light"/>
              <a:cs typeface="Calibri"/>
            </a:endParaRPr>
          </a:p>
          <a:p>
            <a:pPr marL="0" indent="0">
              <a:buNone/>
            </a:pPr>
            <a:endParaRPr lang="pl-PL">
              <a:latin typeface="Calibri Light"/>
              <a:cs typeface="Calibri"/>
            </a:endParaRPr>
          </a:p>
          <a:p>
            <a:pPr marL="0" indent="0">
              <a:buNone/>
            </a:pPr>
            <a:endParaRPr lang="en-GB">
              <a:latin typeface="Calibri Light"/>
              <a:cs typeface="Calibri"/>
            </a:endParaRPr>
          </a:p>
          <a:p>
            <a:pPr marL="0" indent="0">
              <a:buNone/>
            </a:pPr>
            <a:r>
              <a:rPr lang="en-GB">
                <a:latin typeface="Calibri Light"/>
                <a:cs typeface="Calibri"/>
              </a:rPr>
              <a:t>Connectivity requirements:</a:t>
            </a:r>
            <a:endParaRPr lang="en-GB">
              <a:latin typeface="Calibri Light"/>
              <a:cs typeface="Calibri Light"/>
            </a:endParaRPr>
          </a:p>
          <a:p>
            <a:pPr marL="457200" indent="-457200"/>
            <a:r>
              <a:rPr lang="en-GB">
                <a:latin typeface="Calibri Light"/>
                <a:cs typeface="Calibri"/>
              </a:rPr>
              <a:t>2-way communication via wi-fi</a:t>
            </a:r>
          </a:p>
          <a:p>
            <a:pPr marL="457200" indent="-457200"/>
            <a:r>
              <a:rPr lang="en-GB">
                <a:latin typeface="Calibri Light"/>
                <a:cs typeface="Calibri"/>
              </a:rPr>
              <a:t>Setpoints adjustment</a:t>
            </a:r>
          </a:p>
          <a:p>
            <a:pPr marL="457200" indent="-457200"/>
            <a:r>
              <a:rPr lang="en-GB">
                <a:latin typeface="Calibri Light"/>
                <a:cs typeface="Calibri"/>
              </a:rPr>
              <a:t>Log of all the parameters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15C315F6-C70C-4819-810F-7A1473F1E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966893"/>
              </p:ext>
            </p:extLst>
          </p:nvPr>
        </p:nvGraphicFramePr>
        <p:xfrm>
          <a:off x="1697620" y="2314937"/>
          <a:ext cx="8342439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0813">
                  <a:extLst>
                    <a:ext uri="{9D8B030D-6E8A-4147-A177-3AD203B41FA5}">
                      <a16:colId xmlns:a16="http://schemas.microsoft.com/office/drawing/2014/main" val="50262603"/>
                    </a:ext>
                  </a:extLst>
                </a:gridCol>
                <a:gridCol w="2780813">
                  <a:extLst>
                    <a:ext uri="{9D8B030D-6E8A-4147-A177-3AD203B41FA5}">
                      <a16:colId xmlns:a16="http://schemas.microsoft.com/office/drawing/2014/main" val="1098207806"/>
                    </a:ext>
                  </a:extLst>
                </a:gridCol>
                <a:gridCol w="2780813">
                  <a:extLst>
                    <a:ext uri="{9D8B030D-6E8A-4147-A177-3AD203B41FA5}">
                      <a16:colId xmlns:a16="http://schemas.microsoft.com/office/drawing/2014/main" val="1328997618"/>
                    </a:ext>
                  </a:extLst>
                </a:gridCol>
              </a:tblGrid>
              <a:tr h="6266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1" i="0" u="none" strike="noStrike" noProof="0">
                          <a:latin typeface="Calibri Light"/>
                        </a:rPr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noProof="0">
                          <a:latin typeface="Calibri Light"/>
                        </a:rPr>
                        <a:t>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noProof="0">
                          <a:latin typeface="Calibri Light"/>
                        </a:rPr>
                        <a:t>Accuracy with respects to the setpoint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853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>
                          <a:latin typeface="Calibri Light"/>
                        </a:rPr>
                        <a:t>temperature control system</a:t>
                      </a:r>
                      <a:endParaRPr lang="en-GB" noProof="0">
                        <a:latin typeface="Calibri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>
                          <a:latin typeface="Calibri Light"/>
                        </a:rPr>
                        <a:t>25-35</a:t>
                      </a:r>
                      <a:r>
                        <a:rPr lang="en-GB" sz="1800" b="0" i="0" u="none" strike="noStrike" noProof="0">
                          <a:latin typeface="Calibri Light"/>
                        </a:rPr>
                        <a:t>°</a:t>
                      </a:r>
                      <a:r>
                        <a:rPr lang="en-GB" noProof="0">
                          <a:latin typeface="Calibri Light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>
                          <a:latin typeface="Calibri Light"/>
                        </a:rPr>
                        <a:t>0.5</a:t>
                      </a:r>
                      <a:r>
                        <a:rPr lang="en-GB" sz="1800" b="0" i="0" u="none" strike="noStrike" noProof="0">
                          <a:latin typeface="Calibri Light"/>
                        </a:rPr>
                        <a:t>°C</a:t>
                      </a:r>
                      <a:endParaRPr lang="en-GB" noProof="0">
                        <a:latin typeface="Calibri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439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>
                          <a:latin typeface="Calibri Light"/>
                        </a:rPr>
                        <a:t>stirring subsystem</a:t>
                      </a:r>
                      <a:endParaRPr lang="en-GB" noProof="0">
                        <a:latin typeface="Calibri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>
                          <a:latin typeface="Calibri Light"/>
                        </a:rPr>
                        <a:t>500-1500 RPM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>
                          <a:latin typeface="Calibri Light"/>
                        </a:rPr>
                        <a:t>20RPM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468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>
                          <a:latin typeface="Calibri Light"/>
                        </a:rPr>
                        <a:t>pH subsystem</a:t>
                      </a:r>
                      <a:endParaRPr lang="en-GB" noProof="0">
                        <a:latin typeface="Calibri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>
                          <a:latin typeface="Calibri Light"/>
                        </a:rPr>
                        <a:t>3-7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>
                          <a:latin typeface="Calibri Light"/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490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7877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1D907D3-1705-4CDD-AFEC-4C5A4845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>
                <a:ea typeface="+mj-lt"/>
                <a:cs typeface="+mj-lt"/>
              </a:rPr>
              <a:t>Block diagram of the system</a:t>
            </a:r>
            <a:endParaRPr lang="pl-PL"/>
          </a:p>
        </p:txBody>
      </p:sp>
      <p:pic>
        <p:nvPicPr>
          <p:cNvPr id="3" name="Obraz 4">
            <a:extLst>
              <a:ext uri="{FF2B5EF4-FFF2-40B4-BE49-F238E27FC236}">
                <a16:creationId xmlns:a16="http://schemas.microsoft.com/office/drawing/2014/main" id="{E6B5DD95-12C4-4B36-872B-3B3378CB2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932" y="1184448"/>
            <a:ext cx="7633503" cy="476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95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1D907D3-1705-4CDD-AFEC-4C5A4845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>
                <a:ea typeface="+mj-lt"/>
                <a:cs typeface="+mj-lt"/>
              </a:rPr>
              <a:t>pH subsystem</a:t>
            </a:r>
            <a:endParaRPr lang="pl-PL"/>
          </a:p>
        </p:txBody>
      </p:sp>
      <p:pic>
        <p:nvPicPr>
          <p:cNvPr id="5" name="Obraz 5">
            <a:extLst>
              <a:ext uri="{FF2B5EF4-FFF2-40B4-BE49-F238E27FC236}">
                <a16:creationId xmlns:a16="http://schemas.microsoft.com/office/drawing/2014/main" id="{D45ABDC5-6118-43A7-86D9-68EC33CA7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603" y="296975"/>
            <a:ext cx="4894161" cy="626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94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1D907D3-1705-4CDD-AFEC-4C5A4845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>
                <a:ea typeface="+mj-lt"/>
                <a:cs typeface="+mj-lt"/>
              </a:rPr>
              <a:t>Temperature subsystem</a:t>
            </a:r>
            <a:endParaRPr lang="pl-PL"/>
          </a:p>
        </p:txBody>
      </p:sp>
      <p:pic>
        <p:nvPicPr>
          <p:cNvPr id="5" name="Obraz 5">
            <a:extLst>
              <a:ext uri="{FF2B5EF4-FFF2-40B4-BE49-F238E27FC236}">
                <a16:creationId xmlns:a16="http://schemas.microsoft.com/office/drawing/2014/main" id="{DCE803C1-4156-4D54-9291-E34EFA262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629" y="589684"/>
            <a:ext cx="5540413" cy="593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92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1D907D3-1705-4CDD-AFEC-4C5A4845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>
                <a:ea typeface="+mj-lt"/>
                <a:cs typeface="+mj-lt"/>
              </a:rPr>
              <a:t>Stirring subsystem</a:t>
            </a:r>
            <a:endParaRPr lang="pl-PL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FD6835DF-7465-4EB0-84BB-7BE03C60F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882" y="426336"/>
            <a:ext cx="3659702" cy="611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855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 de líneas&#10;&#10;Descripción generada automáticamente">
            <a:extLst>
              <a:ext uri="{FF2B5EF4-FFF2-40B4-BE49-F238E27FC236}">
                <a16:creationId xmlns:a16="http://schemas.microsoft.com/office/drawing/2014/main" id="{A2BD8B36-09DC-41AC-99BE-E7467B3E97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36" t="2909" r="10280" b="3197"/>
          <a:stretch/>
        </p:blipFill>
        <p:spPr>
          <a:xfrm>
            <a:off x="1220871" y="-580"/>
            <a:ext cx="10300248" cy="687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21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DF285549-A579-44CD-BB87-5378E6BA5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3D2A6BD0-1E51-4DF3-A80A-FBBE496EF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8">
            <a:extLst>
              <a:ext uri="{FF2B5EF4-FFF2-40B4-BE49-F238E27FC236}">
                <a16:creationId xmlns:a16="http://schemas.microsoft.com/office/drawing/2014/main" id="{8E8D1179-8E63-4B25-AEAE-6FC380A9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20">
            <a:extLst>
              <a:ext uri="{FF2B5EF4-FFF2-40B4-BE49-F238E27FC236}">
                <a16:creationId xmlns:a16="http://schemas.microsoft.com/office/drawing/2014/main" id="{0A913F90-4522-4E66-98B7-DC02FD8BB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11" descr="Diagrama&#10;&#10;Descripción generada automáticamente">
            <a:extLst>
              <a:ext uri="{FF2B5EF4-FFF2-40B4-BE49-F238E27FC236}">
                <a16:creationId xmlns:a16="http://schemas.microsoft.com/office/drawing/2014/main" id="{98CF342C-22BE-4E4D-9270-56BA1443E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20" y="141534"/>
            <a:ext cx="3311535" cy="6142834"/>
          </a:xfrm>
          <a:prstGeom prst="rect">
            <a:avLst/>
          </a:prstGeom>
        </p:spPr>
      </p:pic>
      <p:pic>
        <p:nvPicPr>
          <p:cNvPr id="3" name="Imagen 6" descr="Diagrama&#10;&#10;Descripción generada automáticamente">
            <a:extLst>
              <a:ext uri="{FF2B5EF4-FFF2-40B4-BE49-F238E27FC236}">
                <a16:creationId xmlns:a16="http://schemas.microsoft.com/office/drawing/2014/main" id="{406039DC-FB2A-4316-8759-C2AF95F18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459" y="81501"/>
            <a:ext cx="2547411" cy="6258327"/>
          </a:xfrm>
          <a:prstGeom prst="rect">
            <a:avLst/>
          </a:prstGeom>
        </p:spPr>
      </p:pic>
      <p:pic>
        <p:nvPicPr>
          <p:cNvPr id="9" name="Imagen 9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D133065D-56B0-4BD7-A336-C405CF45782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8774457" y="80996"/>
            <a:ext cx="2514030" cy="6171770"/>
          </a:xfrm>
          <a:prstGeom prst="rect">
            <a:avLst/>
          </a:prstGeom>
        </p:spPr>
      </p:pic>
      <p:sp>
        <p:nvSpPr>
          <p:cNvPr id="20" name="Rectangle 22">
            <a:extLst>
              <a:ext uri="{FF2B5EF4-FFF2-40B4-BE49-F238E27FC236}">
                <a16:creationId xmlns:a16="http://schemas.microsoft.com/office/drawing/2014/main" id="{18BE9FB2-E84F-4594-93B7-BB203A20E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4">
            <a:extLst>
              <a:ext uri="{FF2B5EF4-FFF2-40B4-BE49-F238E27FC236}">
                <a16:creationId xmlns:a16="http://schemas.microsoft.com/office/drawing/2014/main" id="{449A5B82-3ED2-4FE6-86BD-BA88CC541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92219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EB922C2-B4DC-4F85-A58B-BDB25C20D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ea typeface="+mj-lt"/>
                <a:cs typeface="+mj-lt"/>
              </a:rPr>
              <a:t>Gantt chart</a:t>
            </a:r>
            <a:endParaRPr lang="pl-PL">
              <a:cs typeface="Calibri Light" panose="020F0302020204030204"/>
            </a:endParaRPr>
          </a:p>
        </p:txBody>
      </p:sp>
      <p:graphicFrame>
        <p:nvGraphicFramePr>
          <p:cNvPr id="5" name="Symbol zastępczy zawartości 4">
            <a:extLst>
              <a:ext uri="{FF2B5EF4-FFF2-40B4-BE49-F238E27FC236}">
                <a16:creationId xmlns:a16="http://schemas.microsoft.com/office/drawing/2014/main" id="{E866FE1D-4336-4CEE-87F2-CF8FD9F0CB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2197932"/>
              </p:ext>
            </p:extLst>
          </p:nvPr>
        </p:nvGraphicFramePr>
        <p:xfrm>
          <a:off x="440672" y="1912659"/>
          <a:ext cx="11387681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8587">
                  <a:extLst>
                    <a:ext uri="{9D8B030D-6E8A-4147-A177-3AD203B41FA5}">
                      <a16:colId xmlns:a16="http://schemas.microsoft.com/office/drawing/2014/main" val="1365011219"/>
                    </a:ext>
                  </a:extLst>
                </a:gridCol>
                <a:gridCol w="988442">
                  <a:extLst>
                    <a:ext uri="{9D8B030D-6E8A-4147-A177-3AD203B41FA5}">
                      <a16:colId xmlns:a16="http://schemas.microsoft.com/office/drawing/2014/main" val="2044326622"/>
                    </a:ext>
                  </a:extLst>
                </a:gridCol>
                <a:gridCol w="988442">
                  <a:extLst>
                    <a:ext uri="{9D8B030D-6E8A-4147-A177-3AD203B41FA5}">
                      <a16:colId xmlns:a16="http://schemas.microsoft.com/office/drawing/2014/main" val="3255328194"/>
                    </a:ext>
                  </a:extLst>
                </a:gridCol>
                <a:gridCol w="988442">
                  <a:extLst>
                    <a:ext uri="{9D8B030D-6E8A-4147-A177-3AD203B41FA5}">
                      <a16:colId xmlns:a16="http://schemas.microsoft.com/office/drawing/2014/main" val="975620212"/>
                    </a:ext>
                  </a:extLst>
                </a:gridCol>
                <a:gridCol w="988442">
                  <a:extLst>
                    <a:ext uri="{9D8B030D-6E8A-4147-A177-3AD203B41FA5}">
                      <a16:colId xmlns:a16="http://schemas.microsoft.com/office/drawing/2014/main" val="2136040579"/>
                    </a:ext>
                  </a:extLst>
                </a:gridCol>
                <a:gridCol w="988442">
                  <a:extLst>
                    <a:ext uri="{9D8B030D-6E8A-4147-A177-3AD203B41FA5}">
                      <a16:colId xmlns:a16="http://schemas.microsoft.com/office/drawing/2014/main" val="454643309"/>
                    </a:ext>
                  </a:extLst>
                </a:gridCol>
                <a:gridCol w="988442">
                  <a:extLst>
                    <a:ext uri="{9D8B030D-6E8A-4147-A177-3AD203B41FA5}">
                      <a16:colId xmlns:a16="http://schemas.microsoft.com/office/drawing/2014/main" val="1813556793"/>
                    </a:ext>
                  </a:extLst>
                </a:gridCol>
                <a:gridCol w="988442">
                  <a:extLst>
                    <a:ext uri="{9D8B030D-6E8A-4147-A177-3AD203B41FA5}">
                      <a16:colId xmlns:a16="http://schemas.microsoft.com/office/drawing/2014/main" val="3214403240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ctr"/>
                      <a:r>
                        <a:rPr lang="en-GB" noProof="0">
                          <a:effectLst/>
                          <a:latin typeface="Calibri Light"/>
                        </a:rPr>
                        <a:t>Tasks</a:t>
                      </a:r>
                    </a:p>
                  </a:txBody>
                  <a:tcPr anchor="ctr"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GB" noProof="0">
                          <a:effectLst/>
                          <a:latin typeface="Calibri Light"/>
                        </a:rPr>
                        <a:t>Week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62249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>
                          <a:latin typeface="Calibri Light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>
                          <a:latin typeface="Calibri Light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>
                          <a:latin typeface="Calibri Light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>
                          <a:latin typeface="Calibri Light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>
                          <a:latin typeface="Calibri Light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>
                          <a:latin typeface="Calibri Light"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>
                          <a:latin typeface="Calibri Light"/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11494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en-GB" noProof="0">
                          <a:effectLst/>
                          <a:latin typeface="Calibri Light"/>
                        </a:rPr>
                        <a:t>Team organisation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78371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en-GB" noProof="0">
                          <a:effectLst/>
                          <a:latin typeface="Calibri Light"/>
                        </a:rPr>
                        <a:t>Research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15490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en-GB" noProof="0">
                          <a:effectLst/>
                          <a:latin typeface="Calibri Light"/>
                        </a:rPr>
                        <a:t>Presentation preparation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28737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en-GB" noProof="0">
                          <a:effectLst/>
                          <a:latin typeface="Calibri Light"/>
                        </a:rPr>
                        <a:t>Design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08605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en-GB" noProof="0">
                          <a:effectLst/>
                          <a:latin typeface="Calibri Light"/>
                        </a:rPr>
                        <a:t>Building &amp; Programming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40189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en-GB" noProof="0">
                          <a:effectLst/>
                          <a:latin typeface="Calibri Light"/>
                        </a:rPr>
                        <a:t>Testing &amp; Calibration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02818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en-GB" noProof="0">
                          <a:effectLst/>
                          <a:latin typeface="Calibri Light"/>
                        </a:rPr>
                        <a:t>System integration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213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en-GB" noProof="0">
                          <a:effectLst/>
                          <a:latin typeface="Calibri Light"/>
                        </a:rPr>
                        <a:t>Final testing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83681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en-GB" noProof="0">
                          <a:effectLst/>
                          <a:latin typeface="Calibri Light"/>
                        </a:rPr>
                        <a:t>System demonstration and report preparation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527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964245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852EBDE514B84D873B322877E06F44" ma:contentTypeVersion="9" ma:contentTypeDescription="Create a new document." ma:contentTypeScope="" ma:versionID="03d0975bb472a5bf616adad38b5683e3">
  <xsd:schema xmlns:xsd="http://www.w3.org/2001/XMLSchema" xmlns:xs="http://www.w3.org/2001/XMLSchema" xmlns:p="http://schemas.microsoft.com/office/2006/metadata/properties" xmlns:ns2="7d832114-f0c2-4d7c-a16d-7639f9ab6618" targetNamespace="http://schemas.microsoft.com/office/2006/metadata/properties" ma:root="true" ma:fieldsID="a227028b0b26ce1f502679f9f10ef83e" ns2:_="">
    <xsd:import namespace="7d832114-f0c2-4d7c-a16d-7639f9ab661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832114-f0c2-4d7c-a16d-7639f9ab66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C565535-34FA-4CFC-9F30-77EBE69FD727}">
  <ds:schemaRefs>
    <ds:schemaRef ds:uri="http://schemas.microsoft.com/office/2006/metadata/properties"/>
    <ds:schemaRef ds:uri="http://schemas.microsoft.com/office/infopath/2007/PartnerControls"/>
    <ds:schemaRef ds:uri="http://www.w3.org/2000/xmlns/"/>
  </ds:schemaRefs>
</ds:datastoreItem>
</file>

<file path=customXml/itemProps2.xml><?xml version="1.0" encoding="utf-8"?>
<ds:datastoreItem xmlns:ds="http://schemas.openxmlformats.org/officeDocument/2006/customXml" ds:itemID="{C1A93451-82C6-48B9-858B-2DC8C5A345D3}">
  <ds:schemaRefs>
    <ds:schemaRef ds:uri="7d832114-f0c2-4d7c-a16d-7639f9ab661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C07DCDE-6EF4-4E36-9E8D-7C5D5130250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Retrospect</vt:lpstr>
      <vt:lpstr>Engineering Challenge 2: Bioreactor Proposal presentation</vt:lpstr>
      <vt:lpstr>Context &amp; Specification</vt:lpstr>
      <vt:lpstr>Block diagram of the system</vt:lpstr>
      <vt:lpstr>pH subsystem</vt:lpstr>
      <vt:lpstr>Temperature subsystem</vt:lpstr>
      <vt:lpstr>Stirring subsystem</vt:lpstr>
      <vt:lpstr>PowerPoint Presentation</vt:lpstr>
      <vt:lpstr>PowerPoint Presentation</vt:lpstr>
      <vt:lpstr>Gantt chart</vt:lpstr>
      <vt:lpstr>Team roles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revision>1</cp:revision>
  <dcterms:created xsi:type="dcterms:W3CDTF">2021-11-10T12:27:23Z</dcterms:created>
  <dcterms:modified xsi:type="dcterms:W3CDTF">2021-11-15T12:40:30Z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0x01010004852EBDE514B84D873B322877E06F44</vt:lpwstr>
  </property>
</Properties>
</file>